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57B"/>
    <a:srgbClr val="C7D300"/>
    <a:srgbClr val="00577B"/>
    <a:srgbClr val="FFFFFF"/>
    <a:srgbClr val="E94282"/>
    <a:srgbClr val="006892"/>
    <a:srgbClr val="EAEAEA"/>
    <a:srgbClr val="DCDCDC"/>
    <a:srgbClr val="BEBEBE"/>
    <a:srgbClr val="138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78C2E-46D5-499A-8A50-BDA45C829F85}" v="8" dt="2024-10-14T12:03:08.1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ATI Cecile" userId="4fbd0b56-b865-4183-a1b8-df71b25fca1b" providerId="ADAL" clId="{FE378C2E-46D5-499A-8A50-BDA45C829F85}"/>
    <pc:docChg chg="undo custSel modSld">
      <pc:chgData name="LONATI Cecile" userId="4fbd0b56-b865-4183-a1b8-df71b25fca1b" providerId="ADAL" clId="{FE378C2E-46D5-499A-8A50-BDA45C829F85}" dt="2024-10-14T12:04:09.352" v="568" actId="20577"/>
      <pc:docMkLst>
        <pc:docMk/>
      </pc:docMkLst>
      <pc:sldChg chg="addSp delSp modSp mod">
        <pc:chgData name="LONATI Cecile" userId="4fbd0b56-b865-4183-a1b8-df71b25fca1b" providerId="ADAL" clId="{FE378C2E-46D5-499A-8A50-BDA45C829F85}" dt="2024-10-11T14:00:50.566" v="364" actId="207"/>
        <pc:sldMkLst>
          <pc:docMk/>
          <pc:sldMk cId="405965312" sldId="256"/>
        </pc:sldMkLst>
        <pc:spChg chg="add del mod">
          <ac:chgData name="LONATI Cecile" userId="4fbd0b56-b865-4183-a1b8-df71b25fca1b" providerId="ADAL" clId="{FE378C2E-46D5-499A-8A50-BDA45C829F85}" dt="2024-10-11T14:00:24.430" v="349" actId="1076"/>
          <ac:spMkLst>
            <pc:docMk/>
            <pc:sldMk cId="405965312" sldId="256"/>
            <ac:spMk id="2" creationId="{327A7735-64DB-9392-2FB0-4D23DDAED163}"/>
          </ac:spMkLst>
        </pc:spChg>
        <pc:spChg chg="add mod">
          <ac:chgData name="LONATI Cecile" userId="4fbd0b56-b865-4183-a1b8-df71b25fca1b" providerId="ADAL" clId="{FE378C2E-46D5-499A-8A50-BDA45C829F85}" dt="2024-10-11T13:59:11.546" v="296" actId="207"/>
          <ac:spMkLst>
            <pc:docMk/>
            <pc:sldMk cId="405965312" sldId="256"/>
            <ac:spMk id="5" creationId="{F08B0A07-C09A-BD04-4969-BE4AEBE95A77}"/>
          </ac:spMkLst>
        </pc:spChg>
        <pc:spChg chg="mod">
          <ac:chgData name="LONATI Cecile" userId="4fbd0b56-b865-4183-a1b8-df71b25fca1b" providerId="ADAL" clId="{FE378C2E-46D5-499A-8A50-BDA45C829F85}" dt="2024-10-11T13:59:46.308" v="342" actId="1076"/>
          <ac:spMkLst>
            <pc:docMk/>
            <pc:sldMk cId="405965312" sldId="256"/>
            <ac:spMk id="9" creationId="{C9172570-E205-8696-5E3A-9FC89265BD10}"/>
          </ac:spMkLst>
        </pc:spChg>
        <pc:spChg chg="add mod">
          <ac:chgData name="LONATI Cecile" userId="4fbd0b56-b865-4183-a1b8-df71b25fca1b" providerId="ADAL" clId="{FE378C2E-46D5-499A-8A50-BDA45C829F85}" dt="2024-10-11T13:59:38.312" v="340" actId="20577"/>
          <ac:spMkLst>
            <pc:docMk/>
            <pc:sldMk cId="405965312" sldId="256"/>
            <ac:spMk id="10" creationId="{E4113D05-77D0-4843-7352-C667E621B1C6}"/>
          </ac:spMkLst>
        </pc:spChg>
        <pc:spChg chg="add mod">
          <ac:chgData name="LONATI Cecile" userId="4fbd0b56-b865-4183-a1b8-df71b25fca1b" providerId="ADAL" clId="{FE378C2E-46D5-499A-8A50-BDA45C829F85}" dt="2024-10-11T14:00:50.566" v="364" actId="207"/>
          <ac:spMkLst>
            <pc:docMk/>
            <pc:sldMk cId="405965312" sldId="256"/>
            <ac:spMk id="12" creationId="{C3416BC4-525D-9601-9809-0D3C06FC5159}"/>
          </ac:spMkLst>
        </pc:spChg>
        <pc:spChg chg="mod">
          <ac:chgData name="LONATI Cecile" userId="4fbd0b56-b865-4183-a1b8-df71b25fca1b" providerId="ADAL" clId="{FE378C2E-46D5-499A-8A50-BDA45C829F85}" dt="2024-10-11T13:58:41.034" v="228" actId="1076"/>
          <ac:spMkLst>
            <pc:docMk/>
            <pc:sldMk cId="405965312" sldId="256"/>
            <ac:spMk id="35" creationId="{6D5CD088-93AA-D34F-949F-A371A3827A54}"/>
          </ac:spMkLst>
        </pc:spChg>
        <pc:spChg chg="mod">
          <ac:chgData name="LONATI Cecile" userId="4fbd0b56-b865-4183-a1b8-df71b25fca1b" providerId="ADAL" clId="{FE378C2E-46D5-499A-8A50-BDA45C829F85}" dt="2024-10-11T14:00:18.244" v="346" actId="207"/>
          <ac:spMkLst>
            <pc:docMk/>
            <pc:sldMk cId="405965312" sldId="256"/>
            <ac:spMk id="43" creationId="{D224AB0F-7422-B03C-E477-F624BBC60A19}"/>
          </ac:spMkLst>
        </pc:spChg>
        <pc:picChg chg="mod">
          <ac:chgData name="LONATI Cecile" userId="4fbd0b56-b865-4183-a1b8-df71b25fca1b" providerId="ADAL" clId="{FE378C2E-46D5-499A-8A50-BDA45C829F85}" dt="2024-10-11T12:56:29.682" v="143" actId="14100"/>
          <ac:picMkLst>
            <pc:docMk/>
            <pc:sldMk cId="405965312" sldId="256"/>
            <ac:picMk id="8" creationId="{C0E81A02-5F1D-6F6E-2F60-B0CAA0F6E056}"/>
          </ac:picMkLst>
        </pc:picChg>
        <pc:picChg chg="mod">
          <ac:chgData name="LONATI Cecile" userId="4fbd0b56-b865-4183-a1b8-df71b25fca1b" providerId="ADAL" clId="{FE378C2E-46D5-499A-8A50-BDA45C829F85}" dt="2024-10-11T13:59:44.053" v="341" actId="1076"/>
          <ac:picMkLst>
            <pc:docMk/>
            <pc:sldMk cId="405965312" sldId="256"/>
            <ac:picMk id="38" creationId="{464E7EC4-7179-77FA-E55C-E62E8619F308}"/>
          </ac:picMkLst>
        </pc:picChg>
        <pc:picChg chg="add del mod">
          <ac:chgData name="LONATI Cecile" userId="4fbd0b56-b865-4183-a1b8-df71b25fca1b" providerId="ADAL" clId="{FE378C2E-46D5-499A-8A50-BDA45C829F85}" dt="2024-10-11T14:00:18.758" v="347" actId="478"/>
          <ac:picMkLst>
            <pc:docMk/>
            <pc:sldMk cId="405965312" sldId="256"/>
            <ac:picMk id="39" creationId="{71D9E998-27A4-244B-E3B2-A285E21353DE}"/>
          </ac:picMkLst>
        </pc:picChg>
        <pc:picChg chg="mod">
          <ac:chgData name="LONATI Cecile" userId="4fbd0b56-b865-4183-a1b8-df71b25fca1b" providerId="ADAL" clId="{FE378C2E-46D5-499A-8A50-BDA45C829F85}" dt="2024-10-11T13:58:42.554" v="229" actId="1076"/>
          <ac:picMkLst>
            <pc:docMk/>
            <pc:sldMk cId="405965312" sldId="256"/>
            <ac:picMk id="40" creationId="{1554C983-65AD-4BDE-CF44-2C95A7AD027A}"/>
          </ac:picMkLst>
        </pc:picChg>
      </pc:sldChg>
      <pc:sldChg chg="addSp delSp modSp mod">
        <pc:chgData name="LONATI Cecile" userId="4fbd0b56-b865-4183-a1b8-df71b25fca1b" providerId="ADAL" clId="{FE378C2E-46D5-499A-8A50-BDA45C829F85}" dt="2024-10-14T12:04:09.352" v="568" actId="20577"/>
        <pc:sldMkLst>
          <pc:docMk/>
          <pc:sldMk cId="1735866377" sldId="258"/>
        </pc:sldMkLst>
        <pc:spChg chg="add mod">
          <ac:chgData name="LONATI Cecile" userId="4fbd0b56-b865-4183-a1b8-df71b25fca1b" providerId="ADAL" clId="{FE378C2E-46D5-499A-8A50-BDA45C829F85}" dt="2024-10-14T12:04:09.352" v="568" actId="20577"/>
          <ac:spMkLst>
            <pc:docMk/>
            <pc:sldMk cId="1735866377" sldId="258"/>
            <ac:spMk id="2" creationId="{D7A13E69-EE54-14BB-D2AD-B0A26508308D}"/>
          </ac:spMkLst>
        </pc:spChg>
        <pc:spChg chg="mod">
          <ac:chgData name="LONATI Cecile" userId="4fbd0b56-b865-4183-a1b8-df71b25fca1b" providerId="ADAL" clId="{FE378C2E-46D5-499A-8A50-BDA45C829F85}" dt="2024-10-14T12:02:46.767" v="381" actId="1076"/>
          <ac:spMkLst>
            <pc:docMk/>
            <pc:sldMk cId="1735866377" sldId="258"/>
            <ac:spMk id="11" creationId="{02DF76C4-EF37-B232-BDC5-59223935915C}"/>
          </ac:spMkLst>
        </pc:spChg>
        <pc:spChg chg="mod">
          <ac:chgData name="LONATI Cecile" userId="4fbd0b56-b865-4183-a1b8-df71b25fca1b" providerId="ADAL" clId="{FE378C2E-46D5-499A-8A50-BDA45C829F85}" dt="2024-10-14T12:03:04.313" v="384" actId="1076"/>
          <ac:spMkLst>
            <pc:docMk/>
            <pc:sldMk cId="1735866377" sldId="258"/>
            <ac:spMk id="14" creationId="{F55A338F-49A3-2667-C755-6BF1D4647A87}"/>
          </ac:spMkLst>
        </pc:spChg>
        <pc:spChg chg="mod">
          <ac:chgData name="LONATI Cecile" userId="4fbd0b56-b865-4183-a1b8-df71b25fca1b" providerId="ADAL" clId="{FE378C2E-46D5-499A-8A50-BDA45C829F85}" dt="2024-10-11T13:01:19.891" v="176" actId="1076"/>
          <ac:spMkLst>
            <pc:docMk/>
            <pc:sldMk cId="1735866377" sldId="258"/>
            <ac:spMk id="24" creationId="{4BE92133-CA25-1698-13C9-354F53852AF6}"/>
          </ac:spMkLst>
        </pc:spChg>
        <pc:spChg chg="mod">
          <ac:chgData name="LONATI Cecile" userId="4fbd0b56-b865-4183-a1b8-df71b25fca1b" providerId="ADAL" clId="{FE378C2E-46D5-499A-8A50-BDA45C829F85}" dt="2024-10-11T12:54:47.602" v="142" actId="1076"/>
          <ac:spMkLst>
            <pc:docMk/>
            <pc:sldMk cId="1735866377" sldId="258"/>
            <ac:spMk id="41" creationId="{7DB715B2-ED19-1740-C6C9-06440A4869BA}"/>
          </ac:spMkLst>
        </pc:spChg>
        <pc:spChg chg="mod">
          <ac:chgData name="LONATI Cecile" userId="4fbd0b56-b865-4183-a1b8-df71b25fca1b" providerId="ADAL" clId="{FE378C2E-46D5-499A-8A50-BDA45C829F85}" dt="2024-10-14T12:02:37.694" v="377" actId="1076"/>
          <ac:spMkLst>
            <pc:docMk/>
            <pc:sldMk cId="1735866377" sldId="258"/>
            <ac:spMk id="99" creationId="{8DB0F6F0-116A-4D4E-A488-3FCCDF3588A2}"/>
          </ac:spMkLst>
        </pc:spChg>
        <pc:spChg chg="mod">
          <ac:chgData name="LONATI Cecile" userId="4fbd0b56-b865-4183-a1b8-df71b25fca1b" providerId="ADAL" clId="{FE378C2E-46D5-499A-8A50-BDA45C829F85}" dt="2024-10-11T14:04:23.131" v="376" actId="20577"/>
          <ac:spMkLst>
            <pc:docMk/>
            <pc:sldMk cId="1735866377" sldId="258"/>
            <ac:spMk id="117" creationId="{D753C41F-C4E8-46AE-A44D-44070469F0A1}"/>
          </ac:spMkLst>
        </pc:spChg>
        <pc:spChg chg="mod">
          <ac:chgData name="LONATI Cecile" userId="4fbd0b56-b865-4183-a1b8-df71b25fca1b" providerId="ADAL" clId="{FE378C2E-46D5-499A-8A50-BDA45C829F85}" dt="2024-10-14T12:02:55.618" v="382" actId="1076"/>
          <ac:spMkLst>
            <pc:docMk/>
            <pc:sldMk cId="1735866377" sldId="258"/>
            <ac:spMk id="126" creationId="{7A21E188-9974-4F87-B452-46B3EB8575B3}"/>
          </ac:spMkLst>
        </pc:spChg>
        <pc:spChg chg="mod">
          <ac:chgData name="LONATI Cecile" userId="4fbd0b56-b865-4183-a1b8-df71b25fca1b" providerId="ADAL" clId="{FE378C2E-46D5-499A-8A50-BDA45C829F85}" dt="2024-10-14T12:02:55.618" v="382" actId="1076"/>
          <ac:spMkLst>
            <pc:docMk/>
            <pc:sldMk cId="1735866377" sldId="258"/>
            <ac:spMk id="183" creationId="{CCF6BCAF-8BB0-4C8F-B53F-A48E077E5EBF}"/>
          </ac:spMkLst>
        </pc:spChg>
        <pc:spChg chg="mod">
          <ac:chgData name="LONATI Cecile" userId="4fbd0b56-b865-4183-a1b8-df71b25fca1b" providerId="ADAL" clId="{FE378C2E-46D5-499A-8A50-BDA45C829F85}" dt="2024-10-14T12:02:55.618" v="382" actId="1076"/>
          <ac:spMkLst>
            <pc:docMk/>
            <pc:sldMk cId="1735866377" sldId="258"/>
            <ac:spMk id="186" creationId="{B40322C5-4981-468D-B8A4-A994429097B0}"/>
          </ac:spMkLst>
        </pc:spChg>
        <pc:graphicFrameChg chg="add mod">
          <ac:chgData name="LONATI Cecile" userId="4fbd0b56-b865-4183-a1b8-df71b25fca1b" providerId="ADAL" clId="{FE378C2E-46D5-499A-8A50-BDA45C829F85}" dt="2024-10-11T12:54:26.352" v="138"/>
          <ac:graphicFrameMkLst>
            <pc:docMk/>
            <pc:sldMk cId="1735866377" sldId="258"/>
            <ac:graphicFrameMk id="2" creationId="{89052B31-1D25-A0AC-5CE0-84EC35492F13}"/>
          </ac:graphicFrameMkLst>
        </pc:graphicFrameChg>
        <pc:graphicFrameChg chg="add mod modGraphic">
          <ac:chgData name="LONATI Cecile" userId="4fbd0b56-b865-4183-a1b8-df71b25fca1b" providerId="ADAL" clId="{FE378C2E-46D5-499A-8A50-BDA45C829F85}" dt="2024-10-11T12:54:38.596" v="141" actId="14100"/>
          <ac:graphicFrameMkLst>
            <pc:docMk/>
            <pc:sldMk cId="1735866377" sldId="258"/>
            <ac:graphicFrameMk id="3" creationId="{8B275570-AB45-FA90-1583-BE68477C0827}"/>
          </ac:graphicFrameMkLst>
        </pc:graphicFrameChg>
        <pc:graphicFrameChg chg="del modGraphic">
          <ac:chgData name="LONATI Cecile" userId="4fbd0b56-b865-4183-a1b8-df71b25fca1b" providerId="ADAL" clId="{FE378C2E-46D5-499A-8A50-BDA45C829F85}" dt="2024-10-11T12:54:14.960" v="137" actId="478"/>
          <ac:graphicFrameMkLst>
            <pc:docMk/>
            <pc:sldMk cId="1735866377" sldId="258"/>
            <ac:graphicFrameMk id="4" creationId="{82554B61-A816-B357-0C82-080677A8AAB6}"/>
          </ac:graphicFrameMkLst>
        </pc:graphicFrameChg>
        <pc:picChg chg="mod">
          <ac:chgData name="LONATI Cecile" userId="4fbd0b56-b865-4183-a1b8-df71b25fca1b" providerId="ADAL" clId="{FE378C2E-46D5-499A-8A50-BDA45C829F85}" dt="2024-10-11T13:01:22.465" v="177" actId="1076"/>
          <ac:picMkLst>
            <pc:docMk/>
            <pc:sldMk cId="1735866377" sldId="258"/>
            <ac:picMk id="20" creationId="{2252C42A-9229-43C7-6591-23F681FCD2DD}"/>
          </ac:picMkLst>
        </pc:picChg>
        <pc:picChg chg="mod">
          <ac:chgData name="LONATI Cecile" userId="4fbd0b56-b865-4183-a1b8-df71b25fca1b" providerId="ADAL" clId="{FE378C2E-46D5-499A-8A50-BDA45C829F85}" dt="2024-10-14T12:03:00.283" v="383" actId="1076"/>
          <ac:picMkLst>
            <pc:docMk/>
            <pc:sldMk cId="1735866377" sldId="258"/>
            <ac:picMk id="21" creationId="{A7E73E7D-9FCD-D59D-C660-20F1C7F29DB9}"/>
          </ac:picMkLst>
        </pc:picChg>
        <pc:picChg chg="mod">
          <ac:chgData name="LONATI Cecile" userId="4fbd0b56-b865-4183-a1b8-df71b25fca1b" providerId="ADAL" clId="{FE378C2E-46D5-499A-8A50-BDA45C829F85}" dt="2024-10-14T12:03:00.283" v="383" actId="1076"/>
          <ac:picMkLst>
            <pc:docMk/>
            <pc:sldMk cId="1735866377" sldId="258"/>
            <ac:picMk id="22" creationId="{DB6C9B3A-AA4D-A6FF-EFF8-429EE97565BD}"/>
          </ac:picMkLst>
        </pc:picChg>
        <pc:picChg chg="mod">
          <ac:chgData name="LONATI Cecile" userId="4fbd0b56-b865-4183-a1b8-df71b25fca1b" providerId="ADAL" clId="{FE378C2E-46D5-499A-8A50-BDA45C829F85}" dt="2024-10-14T12:03:00.283" v="383" actId="1076"/>
          <ac:picMkLst>
            <pc:docMk/>
            <pc:sldMk cId="1735866377" sldId="258"/>
            <ac:picMk id="23" creationId="{0528A9D0-BAAE-E334-F813-B42325EA9701}"/>
          </ac:picMkLst>
        </pc:picChg>
      </pc:sldChg>
    </pc:docChg>
  </pc:docChgLst>
  <pc:docChgLst>
    <pc:chgData name="LONATI Cecile" userId="4fbd0b56-b865-4183-a1b8-df71b25fca1b" providerId="ADAL" clId="{DAA5BBD6-3021-4DBA-8EFF-6242CAEDD86D}"/>
    <pc:docChg chg="custSel modSld">
      <pc:chgData name="LONATI Cecile" userId="4fbd0b56-b865-4183-a1b8-df71b25fca1b" providerId="ADAL" clId="{DAA5BBD6-3021-4DBA-8EFF-6242CAEDD86D}" dt="2024-09-23T12:21:48.714" v="160" actId="14100"/>
      <pc:docMkLst>
        <pc:docMk/>
      </pc:docMkLst>
      <pc:sldChg chg="addSp delSp modSp mod">
        <pc:chgData name="LONATI Cecile" userId="4fbd0b56-b865-4183-a1b8-df71b25fca1b" providerId="ADAL" clId="{DAA5BBD6-3021-4DBA-8EFF-6242CAEDD86D}" dt="2024-09-23T12:21:48.714" v="160" actId="14100"/>
        <pc:sldMkLst>
          <pc:docMk/>
          <pc:sldMk cId="405965312" sldId="256"/>
        </pc:sldMkLst>
        <pc:spChg chg="mod">
          <ac:chgData name="LONATI Cecile" userId="4fbd0b56-b865-4183-a1b8-df71b25fca1b" providerId="ADAL" clId="{DAA5BBD6-3021-4DBA-8EFF-6242CAEDD86D}" dt="2024-09-23T12:21:40.791" v="159" actId="13926"/>
          <ac:spMkLst>
            <pc:docMk/>
            <pc:sldMk cId="405965312" sldId="256"/>
            <ac:spMk id="9" creationId="{C9172570-E205-8696-5E3A-9FC89265BD10}"/>
          </ac:spMkLst>
        </pc:spChg>
        <pc:spChg chg="mod">
          <ac:chgData name="LONATI Cecile" userId="4fbd0b56-b865-4183-a1b8-df71b25fca1b" providerId="ADAL" clId="{DAA5BBD6-3021-4DBA-8EFF-6242CAEDD86D}" dt="2024-09-23T12:20:32.651" v="45" actId="20577"/>
          <ac:spMkLst>
            <pc:docMk/>
            <pc:sldMk cId="405965312" sldId="256"/>
            <ac:spMk id="20" creationId="{F9848C0E-FE1D-7D31-D82E-D5786BC30F4F}"/>
          </ac:spMkLst>
        </pc:spChg>
        <pc:spChg chg="mod">
          <ac:chgData name="LONATI Cecile" userId="4fbd0b56-b865-4183-a1b8-df71b25fca1b" providerId="ADAL" clId="{DAA5BBD6-3021-4DBA-8EFF-6242CAEDD86D}" dt="2024-09-23T12:21:48.714" v="160" actId="14100"/>
          <ac:spMkLst>
            <pc:docMk/>
            <pc:sldMk cId="405965312" sldId="256"/>
            <ac:spMk id="35" creationId="{6D5CD088-93AA-D34F-949F-A371A3827A54}"/>
          </ac:spMkLst>
        </pc:spChg>
        <pc:spChg chg="mod">
          <ac:chgData name="LONATI Cecile" userId="4fbd0b56-b865-4183-a1b8-df71b25fca1b" providerId="ADAL" clId="{DAA5BBD6-3021-4DBA-8EFF-6242CAEDD86D}" dt="2024-09-23T12:21:24.163" v="157" actId="20577"/>
          <ac:spMkLst>
            <pc:docMk/>
            <pc:sldMk cId="405965312" sldId="256"/>
            <ac:spMk id="41" creationId="{B12BC0A6-31E7-432B-B8FE-FAB74EE99250}"/>
          </ac:spMkLst>
        </pc:spChg>
        <pc:picChg chg="mod">
          <ac:chgData name="LONATI Cecile" userId="4fbd0b56-b865-4183-a1b8-df71b25fca1b" providerId="ADAL" clId="{DAA5BBD6-3021-4DBA-8EFF-6242CAEDD86D}" dt="2024-09-23T12:21:28.582" v="158" actId="1076"/>
          <ac:picMkLst>
            <pc:docMk/>
            <pc:sldMk cId="405965312" sldId="256"/>
            <ac:picMk id="3" creationId="{651CBBE1-8E72-EE6B-2FAD-AC04A3C70983}"/>
          </ac:picMkLst>
        </pc:picChg>
        <pc:picChg chg="del">
          <ac:chgData name="LONATI Cecile" userId="4fbd0b56-b865-4183-a1b8-df71b25fca1b" providerId="ADAL" clId="{DAA5BBD6-3021-4DBA-8EFF-6242CAEDD86D}" dt="2024-09-23T12:20:08.641" v="0" actId="478"/>
          <ac:picMkLst>
            <pc:docMk/>
            <pc:sldMk cId="405965312" sldId="256"/>
            <ac:picMk id="5" creationId="{32F20CCF-CA45-1D10-9972-378CC40EB4DC}"/>
          </ac:picMkLst>
        </pc:picChg>
        <pc:picChg chg="add mod">
          <ac:chgData name="LONATI Cecile" userId="4fbd0b56-b865-4183-a1b8-df71b25fca1b" providerId="ADAL" clId="{DAA5BBD6-3021-4DBA-8EFF-6242CAEDD86D}" dt="2024-09-23T12:20:16.661" v="3" actId="1076"/>
          <ac:picMkLst>
            <pc:docMk/>
            <pc:sldMk cId="405965312" sldId="256"/>
            <ac:picMk id="8" creationId="{C0E81A02-5F1D-6F6E-2F60-B0CAA0F6E056}"/>
          </ac:picMkLst>
        </pc:picChg>
        <pc:cxnChg chg="mod">
          <ac:chgData name="LONATI Cecile" userId="4fbd0b56-b865-4183-a1b8-df71b25fca1b" providerId="ADAL" clId="{DAA5BBD6-3021-4DBA-8EFF-6242CAEDD86D}" dt="2024-09-23T12:20:37.685" v="46" actId="1076"/>
          <ac:cxnSpMkLst>
            <pc:docMk/>
            <pc:sldMk cId="405965312" sldId="256"/>
            <ac:cxnSpMk id="22" creationId="{A825A9F3-AB4A-0C50-B8E0-E7FE58B79D9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2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25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3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347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53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93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7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75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3EF2-CB18-40A1-A8C6-42914AEF1859}" type="datetimeFigureOut">
              <a:rPr lang="fr-FR" smtClean="0"/>
              <a:t>14/10/2024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9710A-E08A-41A7-AB07-B22193287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53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F011BF0C-5C2C-3E78-15DF-340840F00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723" y="7873370"/>
            <a:ext cx="3542560" cy="1684798"/>
          </a:xfrm>
          <a:prstGeom prst="rect">
            <a:avLst/>
          </a:prstGeom>
        </p:spPr>
      </p:pic>
      <p:sp>
        <p:nvSpPr>
          <p:cNvPr id="62" name="Zone de texte 2">
            <a:extLst>
              <a:ext uri="{FF2B5EF4-FFF2-40B4-BE49-F238E27FC236}">
                <a16:creationId xmlns:a16="http://schemas.microsoft.com/office/drawing/2014/main" id="{0498739A-9851-434F-B81A-324D41937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745" y="8545832"/>
            <a:ext cx="3603269" cy="78483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just" fontAlgn="base"/>
            <a:r>
              <a:rPr lang="fr-FR" altLang="fr-FR" sz="900" b="1" dirty="0">
                <a:solidFill>
                  <a:srgbClr val="0E457B"/>
                </a:solidFill>
                <a:latin typeface="Squad-ExtraBold"/>
              </a:rPr>
              <a:t>Mutuelle Nationale Territoriale</a:t>
            </a:r>
            <a:r>
              <a:rPr lang="fr-FR" altLang="fr-FR" sz="900" dirty="0">
                <a:solidFill>
                  <a:srgbClr val="0E457B"/>
                </a:solidFill>
                <a:latin typeface="Squad-ExtraBold"/>
              </a:rPr>
              <a:t>, </a:t>
            </a:r>
            <a:r>
              <a:rPr lang="fr-FR" sz="900" dirty="0">
                <a:solidFill>
                  <a:srgbClr val="0E457B"/>
                </a:solidFill>
                <a:latin typeface="Squad-ExtraBold"/>
              </a:rPr>
              <a:t>mutuelle soumise aux dispositions du livre II du Code de la mutualité. Immatriculée au répertoire SIRENE sous le numéro SIREN 775678584. Siège social : 4 rue d’Athènes- 75009 Paris. </a:t>
            </a:r>
          </a:p>
          <a:p>
            <a:pPr algn="just" fontAlgn="base"/>
            <a:r>
              <a:rPr lang="fr-FR" sz="900" dirty="0">
                <a:solidFill>
                  <a:srgbClr val="0E457B"/>
                </a:solidFill>
                <a:latin typeface="Squad-ExtraBold"/>
              </a:rPr>
              <a:t>Document à caractère publicitaire et non contractuel. </a:t>
            </a:r>
          </a:p>
          <a:p>
            <a:pPr algn="just" fontAlgn="base"/>
            <a:r>
              <a:rPr lang="fr-FR" sz="900" dirty="0">
                <a:solidFill>
                  <a:srgbClr val="0E457B"/>
                </a:solidFill>
                <a:latin typeface="Squad-ExtraBold"/>
              </a:rPr>
              <a:t>Crédits photos : Livia Saavedra - Photographies retouchées.</a:t>
            </a:r>
            <a:endParaRPr lang="fr-FR" altLang="fr-FR" sz="900" dirty="0">
              <a:solidFill>
                <a:srgbClr val="0E457B"/>
              </a:solidFill>
              <a:latin typeface="Squad-ExtraBold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5B4A37-B550-4A3E-BBF0-7E76721AF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1" y="8869143"/>
            <a:ext cx="1008990" cy="3717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74976FC-5D02-1D07-168D-74D39CCDE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9" y="8147347"/>
            <a:ext cx="1006616" cy="12879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7A7735-64DB-9392-2FB0-4D23DDAED163}"/>
              </a:ext>
            </a:extLst>
          </p:cNvPr>
          <p:cNvSpPr txBox="1"/>
          <p:nvPr/>
        </p:nvSpPr>
        <p:spPr>
          <a:xfrm>
            <a:off x="1059225" y="3526703"/>
            <a:ext cx="4816765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Transmettez votre bulletin d’adhésion individuel accompagné de vos justificatifs auprès de la MNT à l’adresse suivante : </a:t>
            </a:r>
            <a:br>
              <a:rPr lang="fr-FR" sz="11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</a:br>
            <a:r>
              <a:rPr lang="fr-FR" sz="11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MNT Contrats - TSA 70020 - 33044 Bordeaux Cedex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172570-E205-8696-5E3A-9FC89265BD10}"/>
              </a:ext>
            </a:extLst>
          </p:cNvPr>
          <p:cNvSpPr txBox="1"/>
          <p:nvPr/>
        </p:nvSpPr>
        <p:spPr>
          <a:xfrm>
            <a:off x="924860" y="2657460"/>
            <a:ext cx="4733680" cy="60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Envoyez directement votre bulletin d’adhésion individuel et vos justificatifs en version numérique à l’adresse suivante : </a:t>
            </a:r>
            <a:r>
              <a:rPr lang="fr-FR" sz="1100" b="1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cdg84-convsante@mnt.fr</a:t>
            </a:r>
          </a:p>
          <a:p>
            <a:endParaRPr lang="fr-FR" sz="1100" dirty="0">
              <a:solidFill>
                <a:srgbClr val="0E457B"/>
              </a:solidFill>
              <a:latin typeface="Squad-ExtraBold"/>
              <a:cs typeface="Arial" panose="020B0604020202020204" pitchFamily="34" charset="0"/>
            </a:endParaRPr>
          </a:p>
        </p:txBody>
      </p:sp>
      <p:pic>
        <p:nvPicPr>
          <p:cNvPr id="11" name="Image 10" descr="Une image contenant habits, personne, Visage humain, femme&#10;&#10;Description générée automatiquement">
            <a:extLst>
              <a:ext uri="{FF2B5EF4-FFF2-40B4-BE49-F238E27FC236}">
                <a16:creationId xmlns:a16="http://schemas.microsoft.com/office/drawing/2014/main" id="{F01F9378-5833-C7A3-E0F3-9CB408A259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r="191" b="16336"/>
          <a:stretch/>
        </p:blipFill>
        <p:spPr>
          <a:xfrm flipH="1">
            <a:off x="6556767" y="157194"/>
            <a:ext cx="6113356" cy="771938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300A797-95C4-26C8-822B-1380ADC538E8}"/>
              </a:ext>
            </a:extLst>
          </p:cNvPr>
          <p:cNvSpPr txBox="1"/>
          <p:nvPr/>
        </p:nvSpPr>
        <p:spPr>
          <a:xfrm>
            <a:off x="6756299" y="5740597"/>
            <a:ext cx="2077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i="0" u="none" strike="noStrike" baseline="0" dirty="0">
                <a:solidFill>
                  <a:srgbClr val="FFFFFF"/>
                </a:solidFill>
                <a:latin typeface="Squad-ExtraBold"/>
              </a:rPr>
              <a:t>”Mieux pour</a:t>
            </a:r>
          </a:p>
          <a:p>
            <a:pPr algn="l"/>
            <a:r>
              <a:rPr lang="fr-FR" sz="2400" b="1" i="0" u="none" strike="noStrike" baseline="0" dirty="0">
                <a:solidFill>
                  <a:srgbClr val="FFFFFF"/>
                </a:solidFill>
                <a:latin typeface="Squad-ExtraBold"/>
              </a:rPr>
              <a:t>ma santé,</a:t>
            </a:r>
          </a:p>
          <a:p>
            <a:pPr algn="l"/>
            <a:r>
              <a:rPr lang="fr-FR" sz="2400" b="1" i="0" u="none" strike="noStrike" baseline="0" dirty="0">
                <a:solidFill>
                  <a:srgbClr val="FFFFFF"/>
                </a:solidFill>
                <a:latin typeface="Squad-ExtraBold"/>
              </a:rPr>
              <a:t>mieux pour</a:t>
            </a:r>
          </a:p>
          <a:p>
            <a:pPr algn="l"/>
            <a:r>
              <a:rPr lang="fr-FR" sz="2400" b="1" i="0" u="none" strike="noStrike" baseline="0" dirty="0">
                <a:solidFill>
                  <a:srgbClr val="FFFFFF"/>
                </a:solidFill>
                <a:latin typeface="Squad-ExtraBold"/>
              </a:rPr>
              <a:t>mon budget.”</a:t>
            </a:r>
            <a:endParaRPr lang="fr-FR" sz="2800" dirty="0">
              <a:solidFill>
                <a:schemeClr val="bg1"/>
              </a:solidFill>
              <a:latin typeface="Squad-ExtraBold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C4B871F-814E-A9B8-26E0-239411A7A9CC}"/>
              </a:ext>
            </a:extLst>
          </p:cNvPr>
          <p:cNvSpPr txBox="1"/>
          <p:nvPr/>
        </p:nvSpPr>
        <p:spPr>
          <a:xfrm>
            <a:off x="6656052" y="195385"/>
            <a:ext cx="5962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600" b="1" dirty="0">
                <a:solidFill>
                  <a:schemeClr val="bg1"/>
                </a:solidFill>
                <a:latin typeface="Squad-ExtraBold"/>
              </a:rPr>
              <a:t>CONTRAT COLLECTIF SANTÉ</a:t>
            </a:r>
            <a:endParaRPr lang="fr-FR" sz="3200" dirty="0">
              <a:solidFill>
                <a:schemeClr val="bg1"/>
              </a:solidFill>
              <a:latin typeface="Squad-ExtraBold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9848C0E-FE1D-7D31-D82E-D5786BC30F4F}"/>
              </a:ext>
            </a:extLst>
          </p:cNvPr>
          <p:cNvSpPr txBox="1"/>
          <p:nvPr/>
        </p:nvSpPr>
        <p:spPr>
          <a:xfrm>
            <a:off x="6679926" y="688448"/>
            <a:ext cx="596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dirty="0">
                <a:solidFill>
                  <a:srgbClr val="C7D300"/>
                </a:solidFill>
                <a:latin typeface="Squad-ExtraBold"/>
              </a:rPr>
              <a:t>CENTRE DE GESTION DU VAUCLUSE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825A9F3-AB4A-0C50-B8E0-E7FE58B79D9C}"/>
              </a:ext>
            </a:extLst>
          </p:cNvPr>
          <p:cNvCxnSpPr/>
          <p:nvPr/>
        </p:nvCxnSpPr>
        <p:spPr>
          <a:xfrm>
            <a:off x="6556767" y="1234569"/>
            <a:ext cx="1404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6291FEA-181A-0B90-8DBF-458B146C9936}"/>
              </a:ext>
            </a:extLst>
          </p:cNvPr>
          <p:cNvSpPr/>
          <p:nvPr/>
        </p:nvSpPr>
        <p:spPr>
          <a:xfrm>
            <a:off x="283307" y="5728521"/>
            <a:ext cx="5793640" cy="2144849"/>
          </a:xfrm>
          <a:prstGeom prst="rect">
            <a:avLst/>
          </a:prstGeom>
          <a:solidFill>
            <a:srgbClr val="A3D2EB">
              <a:alpha val="2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A9CB26-E767-F0DE-6423-4729111F443F}"/>
              </a:ext>
            </a:extLst>
          </p:cNvPr>
          <p:cNvSpPr/>
          <p:nvPr/>
        </p:nvSpPr>
        <p:spPr>
          <a:xfrm>
            <a:off x="334128" y="5320901"/>
            <a:ext cx="5728443" cy="453121"/>
          </a:xfrm>
          <a:prstGeom prst="rect">
            <a:avLst/>
          </a:prstGeom>
          <a:solidFill>
            <a:srgbClr val="0E4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F6107A8-D29A-EA5B-2D56-2B1780DA69FA}"/>
              </a:ext>
            </a:extLst>
          </p:cNvPr>
          <p:cNvSpPr txBox="1"/>
          <p:nvPr/>
        </p:nvSpPr>
        <p:spPr>
          <a:xfrm>
            <a:off x="665480" y="5342888"/>
            <a:ext cx="499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Squad-ExtraBold"/>
                <a:cs typeface="Arial" panose="020B0604020202020204" pitchFamily="34" charset="0"/>
              </a:rPr>
              <a:t>Pour en savoir plus</a:t>
            </a:r>
          </a:p>
          <a:p>
            <a:pPr algn="ctr"/>
            <a:endParaRPr lang="fr-FR" sz="1400" dirty="0">
              <a:solidFill>
                <a:srgbClr val="0E457B"/>
              </a:solidFill>
              <a:latin typeface="Squad-ExtraBold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12BC0A6-31E7-432B-B8FE-FAB74EE99250}"/>
              </a:ext>
            </a:extLst>
          </p:cNvPr>
          <p:cNvSpPr txBox="1"/>
          <p:nvPr/>
        </p:nvSpPr>
        <p:spPr>
          <a:xfrm>
            <a:off x="582404" y="5875734"/>
            <a:ext cx="56196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fr-FR" sz="1400" b="1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AGENCE MNT D’AVIGNON</a:t>
            </a:r>
          </a:p>
          <a:p>
            <a:pPr algn="ctr" eaLnBrk="0" hangingPunct="0"/>
            <a:r>
              <a:rPr lang="fr-FR" sz="14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Immeuble Le Goliath 2, avenue de la Synagogue 84000 AVIGNON</a:t>
            </a:r>
          </a:p>
          <a:p>
            <a:pPr algn="ctr" eaLnBrk="0" hangingPunct="0"/>
            <a:endParaRPr lang="fr-FR" sz="1400" b="1" dirty="0">
              <a:solidFill>
                <a:srgbClr val="0E457B"/>
              </a:solidFill>
              <a:latin typeface="Squad-ExtraBold"/>
              <a:cs typeface="Arial" panose="020B0604020202020204" pitchFamily="34" charset="0"/>
            </a:endParaRPr>
          </a:p>
          <a:p>
            <a:pPr algn="ctr" eaLnBrk="0" hangingPunct="0"/>
            <a:r>
              <a:rPr lang="fr-FR" sz="1400" b="1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09 72 72 02 02</a:t>
            </a:r>
          </a:p>
          <a:p>
            <a:pPr algn="ctr" eaLnBrk="0" hangingPunct="0"/>
            <a:r>
              <a:rPr lang="fr-FR" sz="14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(prix d’un appel local du lundi au vendredi de 8h30 à 18h30)</a:t>
            </a:r>
          </a:p>
          <a:p>
            <a:pPr algn="ctr" eaLnBrk="0" hangingPunct="0"/>
            <a:endParaRPr lang="fr-FR" sz="1400" dirty="0">
              <a:solidFill>
                <a:srgbClr val="0E457B"/>
              </a:solidFill>
              <a:latin typeface="Squad-ExtraBold"/>
              <a:cs typeface="Arial" panose="020B0604020202020204" pitchFamily="34" charset="0"/>
            </a:endParaRPr>
          </a:p>
          <a:p>
            <a:pPr algn="ctr" eaLnBrk="0" hangingPunct="0"/>
            <a:r>
              <a:rPr lang="fr-FR" sz="14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www.mnt.fr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D5CD088-93AA-D34F-949F-A371A3827A54}"/>
              </a:ext>
            </a:extLst>
          </p:cNvPr>
          <p:cNvSpPr txBox="1"/>
          <p:nvPr/>
        </p:nvSpPr>
        <p:spPr>
          <a:xfrm>
            <a:off x="1007188" y="1311257"/>
            <a:ext cx="471023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1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Remplissez directement un bulletin d’adhésion en ligne.</a:t>
            </a:r>
          </a:p>
          <a:p>
            <a:pPr algn="just"/>
            <a:r>
              <a:rPr lang="fr-FR" sz="1100" dirty="0">
                <a:solidFill>
                  <a:srgbClr val="0E457B"/>
                </a:solidFill>
                <a:latin typeface="Squad-ExtraBold"/>
                <a:cs typeface="Arial" panose="020B0604020202020204" pitchFamily="34" charset="0"/>
              </a:rPr>
              <a:t>Rapprochez-vous de votre collectivité pour connaitre le lien d’adhésion.</a:t>
            </a:r>
          </a:p>
        </p:txBody>
      </p:sp>
      <p:pic>
        <p:nvPicPr>
          <p:cNvPr id="38" name="Image 37" descr="Une image contenant Graphique, symbole, capture d’écran, ligne&#10;&#10;Description générée automatiquement">
            <a:extLst>
              <a:ext uri="{FF2B5EF4-FFF2-40B4-BE49-F238E27FC236}">
                <a16:creationId xmlns:a16="http://schemas.microsoft.com/office/drawing/2014/main" id="{464E7EC4-7179-77FA-E55C-E62E8619F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98" y="2648772"/>
            <a:ext cx="568139" cy="454896"/>
          </a:xfrm>
          <a:prstGeom prst="rect">
            <a:avLst/>
          </a:prstGeom>
        </p:spPr>
      </p:pic>
      <p:pic>
        <p:nvPicPr>
          <p:cNvPr id="39" name="MNT_PICTO_2023_VERT_CMJN_PICTO_MNT_DOCS.png" descr="MNT_PICTO_2023_VERT_CMJN_PICTO_MNT_DOCS.png">
            <a:extLst>
              <a:ext uri="{FF2B5EF4-FFF2-40B4-BE49-F238E27FC236}">
                <a16:creationId xmlns:a16="http://schemas.microsoft.com/office/drawing/2014/main" id="{71D9E998-27A4-244B-E3B2-A285E2135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152" y="3404722"/>
            <a:ext cx="832873" cy="832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MNT_PICTO_2023_VERT_CMJN_PICTO_MNT_MOBILE  .png" descr="MNT_PICTO_2023_VERT_CMJN_PICTO_MNT_MOBILE  .png">
            <a:extLst>
              <a:ext uri="{FF2B5EF4-FFF2-40B4-BE49-F238E27FC236}">
                <a16:creationId xmlns:a16="http://schemas.microsoft.com/office/drawing/2014/main" id="{1554C983-65AD-4BDE-CF44-2C95A7AD0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97" y="1116430"/>
            <a:ext cx="911228" cy="91122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D224AB0F-7422-B03C-E477-F624BBC60A19}"/>
              </a:ext>
            </a:extLst>
          </p:cNvPr>
          <p:cNvSpPr txBox="1"/>
          <p:nvPr/>
        </p:nvSpPr>
        <p:spPr>
          <a:xfrm>
            <a:off x="380897" y="281263"/>
            <a:ext cx="500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0" u="none" strike="noStrike" baseline="0" dirty="0">
                <a:solidFill>
                  <a:srgbClr val="C7D300"/>
                </a:solidFill>
                <a:latin typeface="Squad-ExtraBold"/>
                <a:cs typeface="Calibri Light" panose="020F0302020204030204" pitchFamily="34" charset="0"/>
              </a:rPr>
              <a:t>COMMENT</a:t>
            </a:r>
            <a:r>
              <a:rPr lang="fr-FR" b="1" i="0" u="none" strike="noStrike" baseline="0" dirty="0">
                <a:solidFill>
                  <a:srgbClr val="0E457B"/>
                </a:solidFill>
                <a:latin typeface="Squad-ExtraBold"/>
                <a:cs typeface="Calibri Light" panose="020F0302020204030204" pitchFamily="34" charset="0"/>
              </a:rPr>
              <a:t> ADHÉRER ?</a:t>
            </a:r>
            <a:endParaRPr lang="fr-FR" sz="1400" dirty="0">
              <a:solidFill>
                <a:srgbClr val="0E457B"/>
              </a:solidFill>
              <a:latin typeface="Squad-ExtraBold"/>
              <a:cs typeface="Calibri Light" panose="020F0302020204030204" pitchFamily="34" charset="0"/>
            </a:endParaRPr>
          </a:p>
        </p:txBody>
      </p:sp>
      <p:pic>
        <p:nvPicPr>
          <p:cNvPr id="3" name="MNT_PICTO_2023_VERT_CMJN_PICTO_MNT_BULLES.png" descr="MNT_PICTO_2023_VERT_CMJN_PICTO_MNT_BULLES.png">
            <a:extLst>
              <a:ext uri="{FF2B5EF4-FFF2-40B4-BE49-F238E27FC236}">
                <a16:creationId xmlns:a16="http://schemas.microsoft.com/office/drawing/2014/main" id="{651CBBE1-8E72-EE6B-2FAD-AC04A3C709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675" y="5669542"/>
            <a:ext cx="925331" cy="92533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CB0A83-AA95-C75D-1E72-B6A8409B8052}"/>
              </a:ext>
            </a:extLst>
          </p:cNvPr>
          <p:cNvSpPr txBox="1"/>
          <p:nvPr/>
        </p:nvSpPr>
        <p:spPr>
          <a:xfrm>
            <a:off x="6771993" y="7310258"/>
            <a:ext cx="2432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i="0" u="none" strike="noStrike" baseline="0" dirty="0">
                <a:solidFill>
                  <a:srgbClr val="FFFFFF"/>
                </a:solidFill>
                <a:latin typeface="Squad-SemiBold"/>
              </a:rPr>
              <a:t>Sonia et sa collègue, agents d’accueil de la ville de Biarritz</a:t>
            </a:r>
            <a:endParaRPr lang="fr-FR" sz="12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0E81A02-5F1D-6F6E-2F60-B0CAA0F6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58" y="8079111"/>
            <a:ext cx="1136632" cy="14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08B0A07-C09A-BD04-4969-BE4AEBE95A77}"/>
              </a:ext>
            </a:extLst>
          </p:cNvPr>
          <p:cNvSpPr txBox="1"/>
          <p:nvPr/>
        </p:nvSpPr>
        <p:spPr>
          <a:xfrm>
            <a:off x="194518" y="851562"/>
            <a:ext cx="546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POUR LES AGENTS EN ACTIVITÉ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113D05-77D0-4843-7352-C667E621B1C6}"/>
              </a:ext>
            </a:extLst>
          </p:cNvPr>
          <p:cNvSpPr txBox="1"/>
          <p:nvPr/>
        </p:nvSpPr>
        <p:spPr>
          <a:xfrm>
            <a:off x="150883" y="2025435"/>
            <a:ext cx="546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POUR LES AGENTS EN DISPONIBILITÉ OU RETRAITÉS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416BC4-525D-9601-9809-0D3C06FC5159}"/>
              </a:ext>
            </a:extLst>
          </p:cNvPr>
          <p:cNvSpPr txBox="1"/>
          <p:nvPr/>
        </p:nvSpPr>
        <p:spPr>
          <a:xfrm>
            <a:off x="2551509" y="3116373"/>
            <a:ext cx="62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E457B"/>
                </a:solidFill>
                <a:latin typeface="Squad-Heavy"/>
              </a:rPr>
              <a:t>OU</a:t>
            </a:r>
            <a:r>
              <a:rPr lang="fr-FR" b="1" dirty="0">
                <a:solidFill>
                  <a:srgbClr val="C7D300"/>
                </a:solidFill>
                <a:latin typeface="Squad-Heav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CEA703-E3BE-3112-064A-F1957EFC530E}"/>
              </a:ext>
            </a:extLst>
          </p:cNvPr>
          <p:cNvSpPr/>
          <p:nvPr/>
        </p:nvSpPr>
        <p:spPr>
          <a:xfrm>
            <a:off x="281364" y="1173522"/>
            <a:ext cx="5835236" cy="1478990"/>
          </a:xfrm>
          <a:prstGeom prst="rect">
            <a:avLst/>
          </a:prstGeom>
          <a:solidFill>
            <a:srgbClr val="0E45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AEEFC-13B1-CC4C-17AD-0C3BB4D64889}"/>
              </a:ext>
            </a:extLst>
          </p:cNvPr>
          <p:cNvSpPr/>
          <p:nvPr/>
        </p:nvSpPr>
        <p:spPr>
          <a:xfrm>
            <a:off x="6630801" y="5724356"/>
            <a:ext cx="5963073" cy="3544573"/>
          </a:xfrm>
          <a:prstGeom prst="rect">
            <a:avLst/>
          </a:prstGeom>
          <a:solidFill>
            <a:srgbClr val="A3D2EB">
              <a:alpha val="2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6B3DAB-C2B2-4BB2-7DF9-9641B5AAE4CD}"/>
              </a:ext>
            </a:extLst>
          </p:cNvPr>
          <p:cNvSpPr/>
          <p:nvPr/>
        </p:nvSpPr>
        <p:spPr>
          <a:xfrm>
            <a:off x="251291" y="7683791"/>
            <a:ext cx="5919510" cy="1578669"/>
          </a:xfrm>
          <a:prstGeom prst="rect">
            <a:avLst/>
          </a:prstGeom>
          <a:solidFill>
            <a:srgbClr val="A3D2EB">
              <a:alpha val="50000"/>
            </a:srgb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Zone de texte 21">
            <a:extLst>
              <a:ext uri="{FF2B5EF4-FFF2-40B4-BE49-F238E27FC236}">
                <a16:creationId xmlns:a16="http://schemas.microsoft.com/office/drawing/2014/main" id="{2E0D245C-E863-4B26-8641-E3123643903A}"/>
              </a:ext>
            </a:extLst>
          </p:cNvPr>
          <p:cNvSpPr txBox="1"/>
          <p:nvPr/>
        </p:nvSpPr>
        <p:spPr>
          <a:xfrm>
            <a:off x="3451821" y="1389324"/>
            <a:ext cx="986463" cy="27879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1400" b="1" dirty="0">
                <a:solidFill>
                  <a:srgbClr val="C7D300"/>
                </a:solidFill>
                <a:latin typeface="Squad-Heavy"/>
              </a:rPr>
              <a:t>NIVEAU 1 :</a:t>
            </a:r>
          </a:p>
        </p:txBody>
      </p:sp>
      <p:sp>
        <p:nvSpPr>
          <p:cNvPr id="117" name="Zone de texte 21">
            <a:extLst>
              <a:ext uri="{FF2B5EF4-FFF2-40B4-BE49-F238E27FC236}">
                <a16:creationId xmlns:a16="http://schemas.microsoft.com/office/drawing/2014/main" id="{D753C41F-C4E8-46AE-A44D-44070469F0A1}"/>
              </a:ext>
            </a:extLst>
          </p:cNvPr>
          <p:cNvSpPr txBox="1"/>
          <p:nvPr/>
        </p:nvSpPr>
        <p:spPr>
          <a:xfrm>
            <a:off x="6876216" y="6297148"/>
            <a:ext cx="5539011" cy="17932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200"/>
              </a:spcAft>
              <a:buClr>
                <a:srgbClr val="E94282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Votre RIB </a:t>
            </a:r>
          </a:p>
          <a:p>
            <a:pPr algn="just">
              <a:spcAft>
                <a:spcPts val="200"/>
              </a:spcAft>
              <a:buClr>
                <a:srgbClr val="E94282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Votre numéro de matricule inscrit sur votre bulletin de salaire.</a:t>
            </a:r>
          </a:p>
          <a:p>
            <a:pPr algn="just">
              <a:spcAft>
                <a:spcPts val="200"/>
              </a:spcAft>
              <a:buClr>
                <a:srgbClr val="E94282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Votre attestation de Sécurité sociale de moins de 3 mois téléchargeable sur ameli.fr.</a:t>
            </a:r>
          </a:p>
          <a:p>
            <a:pPr algn="just">
              <a:spcAft>
                <a:spcPts val="200"/>
              </a:spcAft>
              <a:buClr>
                <a:srgbClr val="E94282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L’attestation de Sécurité sociale de vos bénéficiaires si vous souhaitez couvrir vos proches.</a:t>
            </a:r>
          </a:p>
          <a:p>
            <a:pPr algn="just">
              <a:spcAft>
                <a:spcPts val="200"/>
              </a:spcAft>
              <a:buClr>
                <a:srgbClr val="E94282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Attestation Pôle emploi ou copie du contrat d’apprentissage pour les enfants ou certificat de scolarité pour les enfants âgés entre 20 et 27 ans.</a:t>
            </a:r>
          </a:p>
          <a:p>
            <a:pPr algn="just">
              <a:spcAft>
                <a:spcPts val="200"/>
              </a:spcAft>
              <a:buClr>
                <a:srgbClr val="E94282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Copie de l’attestation de PACS pour le partenaire ou attestation sur l’honneur de concubinage pour le concubin avec une facture aux deux noms à la même adresse.</a:t>
            </a:r>
          </a:p>
          <a:p>
            <a:pPr algn="just">
              <a:spcAft>
                <a:spcPts val="200"/>
              </a:spcAft>
            </a:pPr>
            <a:endParaRPr lang="fr-FR" sz="1200" b="1" dirty="0">
              <a:solidFill>
                <a:srgbClr val="0E457B"/>
              </a:solidFill>
              <a:latin typeface="Squad-Heavy"/>
              <a:cs typeface="Arial" panose="020B0604020202020204" pitchFamily="34" charset="0"/>
            </a:endParaRPr>
          </a:p>
          <a:p>
            <a:pPr algn="just">
              <a:spcAft>
                <a:spcPts val="200"/>
              </a:spcAft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C59B6BB-B921-460B-B250-82E00F6EC802}"/>
              </a:ext>
            </a:extLst>
          </p:cNvPr>
          <p:cNvSpPr txBox="1"/>
          <p:nvPr/>
        </p:nvSpPr>
        <p:spPr>
          <a:xfrm>
            <a:off x="4051601" y="1418772"/>
            <a:ext cx="144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d-Heavy"/>
                <a:cs typeface="Arial" panose="020B0604020202020204" pitchFamily="34" charset="0"/>
              </a:rPr>
              <a:t>CLASSIQUE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356F899-A24D-467B-A89B-19A8A76BA8B0}"/>
              </a:ext>
            </a:extLst>
          </p:cNvPr>
          <p:cNvSpPr txBox="1"/>
          <p:nvPr/>
        </p:nvSpPr>
        <p:spPr>
          <a:xfrm>
            <a:off x="4031695" y="1774110"/>
            <a:ext cx="144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d-Heavy"/>
                <a:cs typeface="Arial" panose="020B0604020202020204" pitchFamily="34" charset="0"/>
              </a:rPr>
              <a:t>RENFORCÉ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C7CA584-DE70-4F33-8E5C-230A0CA6BEEB}"/>
              </a:ext>
            </a:extLst>
          </p:cNvPr>
          <p:cNvSpPr txBox="1"/>
          <p:nvPr/>
        </p:nvSpPr>
        <p:spPr>
          <a:xfrm>
            <a:off x="4158685" y="2107626"/>
            <a:ext cx="144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Squad-Heavy"/>
                <a:cs typeface="Arial" panose="020B0604020202020204" pitchFamily="34" charset="0"/>
              </a:rPr>
              <a:t>HAUT NIVEAU</a:t>
            </a:r>
          </a:p>
        </p:txBody>
      </p:sp>
      <p:sp>
        <p:nvSpPr>
          <p:cNvPr id="56" name="Zone de texte 21">
            <a:extLst>
              <a:ext uri="{FF2B5EF4-FFF2-40B4-BE49-F238E27FC236}">
                <a16:creationId xmlns:a16="http://schemas.microsoft.com/office/drawing/2014/main" id="{5DBA843C-598B-40DA-A7CB-C59265B5CE6E}"/>
              </a:ext>
            </a:extLst>
          </p:cNvPr>
          <p:cNvSpPr txBox="1"/>
          <p:nvPr/>
        </p:nvSpPr>
        <p:spPr>
          <a:xfrm>
            <a:off x="3453925" y="1741352"/>
            <a:ext cx="986463" cy="23184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 dirty="0">
                <a:solidFill>
                  <a:srgbClr val="C7D300"/>
                </a:solidFill>
                <a:latin typeface="Squad-Heavy"/>
              </a:rPr>
              <a:t>NIVEAU 2 :</a:t>
            </a:r>
          </a:p>
        </p:txBody>
      </p:sp>
      <p:sp>
        <p:nvSpPr>
          <p:cNvPr id="57" name="Zone de texte 21">
            <a:extLst>
              <a:ext uri="{FF2B5EF4-FFF2-40B4-BE49-F238E27FC236}">
                <a16:creationId xmlns:a16="http://schemas.microsoft.com/office/drawing/2014/main" id="{C026DB0C-E52F-402E-B6EB-43964D700373}"/>
              </a:ext>
            </a:extLst>
          </p:cNvPr>
          <p:cNvSpPr txBox="1"/>
          <p:nvPr/>
        </p:nvSpPr>
        <p:spPr>
          <a:xfrm>
            <a:off x="3451821" y="2077821"/>
            <a:ext cx="986463" cy="3257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180340" algn="just">
              <a:lnSpc>
                <a:spcPct val="150000"/>
              </a:lnSpc>
              <a:spcAft>
                <a:spcPts val="1200"/>
              </a:spcAft>
            </a:pPr>
            <a:r>
              <a:rPr lang="fr-FR" sz="1400" b="1" dirty="0">
                <a:solidFill>
                  <a:srgbClr val="C7D300"/>
                </a:solidFill>
                <a:latin typeface="Squad-Heavy"/>
              </a:rPr>
              <a:t>NIVEAU 3 :</a:t>
            </a:r>
          </a:p>
        </p:txBody>
      </p:sp>
      <p:sp>
        <p:nvSpPr>
          <p:cNvPr id="59" name="Zone de texte 21">
            <a:extLst>
              <a:ext uri="{FF2B5EF4-FFF2-40B4-BE49-F238E27FC236}">
                <a16:creationId xmlns:a16="http://schemas.microsoft.com/office/drawing/2014/main" id="{F5F17D9B-D238-4FDF-A8C4-A1BEAFDEA53E}"/>
              </a:ext>
            </a:extLst>
          </p:cNvPr>
          <p:cNvSpPr txBox="1"/>
          <p:nvPr/>
        </p:nvSpPr>
        <p:spPr>
          <a:xfrm>
            <a:off x="453761" y="759120"/>
            <a:ext cx="5626262" cy="3257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 indent="-180340" algn="just">
              <a:lnSpc>
                <a:spcPct val="150000"/>
              </a:lnSpc>
              <a:spcAft>
                <a:spcPts val="1200"/>
              </a:spcAft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Choisissez votre niveau de remboursement sur l’ensemble des postes de santé :</a:t>
            </a:r>
          </a:p>
        </p:txBody>
      </p:sp>
      <p:sp>
        <p:nvSpPr>
          <p:cNvPr id="99" name="Zone de texte 21">
            <a:extLst>
              <a:ext uri="{FF2B5EF4-FFF2-40B4-BE49-F238E27FC236}">
                <a16:creationId xmlns:a16="http://schemas.microsoft.com/office/drawing/2014/main" id="{8DB0F6F0-116A-4D4E-A488-3FCCDF3588A2}"/>
              </a:ext>
            </a:extLst>
          </p:cNvPr>
          <p:cNvSpPr txBox="1"/>
          <p:nvPr/>
        </p:nvSpPr>
        <p:spPr>
          <a:xfrm>
            <a:off x="415599" y="6710519"/>
            <a:ext cx="5784411" cy="146188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rgbClr val="C7D300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Fonctionnaires et agents contractuels de droit public et de droit privé, y compris les agents détachés auprès du Souscripteur ou mis à la disposition de celui-ci, et les agents détachés ou mis à la disposition par le Souscripteur auprès d’un autre employeur public,</a:t>
            </a:r>
          </a:p>
          <a:p>
            <a:pPr marL="171450" lvl="0" indent="-171450">
              <a:lnSpc>
                <a:spcPct val="115000"/>
              </a:lnSpc>
              <a:buClr>
                <a:srgbClr val="C7D300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Fonctionnaires et agents de droit public et de droit privé en retraite.</a:t>
            </a:r>
          </a:p>
          <a:p>
            <a:pPr marL="171450" indent="-171450" algn="just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7" name="Zone de texte 21">
            <a:extLst>
              <a:ext uri="{FF2B5EF4-FFF2-40B4-BE49-F238E27FC236}">
                <a16:creationId xmlns:a16="http://schemas.microsoft.com/office/drawing/2014/main" id="{4D229E75-9588-428B-A1FA-784F102392E8}"/>
              </a:ext>
            </a:extLst>
          </p:cNvPr>
          <p:cNvSpPr txBox="1"/>
          <p:nvPr/>
        </p:nvSpPr>
        <p:spPr>
          <a:xfrm>
            <a:off x="7579671" y="8590167"/>
            <a:ext cx="4850529" cy="39952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200"/>
              </a:spcAft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N’oubliez pas de joindre l’ensemble des justificatifs demandés afin de pouvoir adhérer.</a:t>
            </a:r>
          </a:p>
          <a:p>
            <a:pPr marL="171450" indent="-171450" algn="just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b="1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200"/>
              </a:spcAft>
              <a:buFont typeface="Wingdings" panose="05000000000000000000" pitchFamily="2" charset="2"/>
              <a:buChar char="è"/>
            </a:pPr>
            <a:endParaRPr lang="fr-FR" sz="1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6" name="Zone de texte 21">
            <a:extLst>
              <a:ext uri="{FF2B5EF4-FFF2-40B4-BE49-F238E27FC236}">
                <a16:creationId xmlns:a16="http://schemas.microsoft.com/office/drawing/2014/main" id="{7A21E188-9974-4F87-B452-46B3EB8575B3}"/>
              </a:ext>
            </a:extLst>
          </p:cNvPr>
          <p:cNvSpPr txBox="1"/>
          <p:nvPr/>
        </p:nvSpPr>
        <p:spPr>
          <a:xfrm>
            <a:off x="897744" y="4007343"/>
            <a:ext cx="5108153" cy="9551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1790" indent="-171450" algn="just">
              <a:spcAft>
                <a:spcPts val="200"/>
              </a:spcAft>
              <a:buClr>
                <a:srgbClr val="C7D300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Pas d’avance de frais : tiers payant généralisé (selon accords locaux).</a:t>
            </a:r>
          </a:p>
          <a:p>
            <a:pPr marL="351790" indent="-171450" algn="just">
              <a:spcAft>
                <a:spcPts val="200"/>
              </a:spcAft>
              <a:buClr>
                <a:srgbClr val="C7D300"/>
              </a:buClr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0E457B"/>
              </a:solidFill>
              <a:latin typeface="Squad-Heavy"/>
              <a:cs typeface="Arial" panose="020B0604020202020204" pitchFamily="34" charset="0"/>
            </a:endParaRPr>
          </a:p>
          <a:p>
            <a:pPr marL="351790" indent="-171450" algn="just">
              <a:spcAft>
                <a:spcPts val="200"/>
              </a:spcAft>
              <a:buClr>
                <a:srgbClr val="C7D300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Des réductions pour vos lunettes et audioprothèses grâce à nos réseaux d’opticiens et audioprothésistes partenaires.</a:t>
            </a:r>
          </a:p>
          <a:p>
            <a:pPr marL="270510" indent="-90170" algn="just">
              <a:lnSpc>
                <a:spcPct val="150000"/>
              </a:lnSpc>
              <a:spcAft>
                <a:spcPts val="200"/>
              </a:spcAft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0510" indent="-90170" algn="just">
              <a:lnSpc>
                <a:spcPct val="150000"/>
              </a:lnSpc>
              <a:spcAft>
                <a:spcPts val="200"/>
              </a:spcAft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0510" indent="-90170" algn="just">
              <a:lnSpc>
                <a:spcPct val="150000"/>
              </a:lnSpc>
              <a:spcAft>
                <a:spcPts val="200"/>
              </a:spcAft>
            </a:pPr>
            <a:endParaRPr lang="fr-FR" sz="11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70510" indent="-90170" algn="just">
              <a:lnSpc>
                <a:spcPct val="150000"/>
              </a:lnSpc>
              <a:spcAft>
                <a:spcPts val="200"/>
              </a:spcAft>
            </a:pPr>
            <a:r>
              <a:rPr lang="fr-FR" sz="11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183" name="Zone de texte 21">
            <a:extLst>
              <a:ext uri="{FF2B5EF4-FFF2-40B4-BE49-F238E27FC236}">
                <a16:creationId xmlns:a16="http://schemas.microsoft.com/office/drawing/2014/main" id="{CCF6BCAF-8BB0-4C8F-B53F-A48E077E5EBF}"/>
              </a:ext>
            </a:extLst>
          </p:cNvPr>
          <p:cNvSpPr txBox="1"/>
          <p:nvPr/>
        </p:nvSpPr>
        <p:spPr>
          <a:xfrm>
            <a:off x="897744" y="5475630"/>
            <a:ext cx="5037248" cy="64825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1790" indent="-171450" algn="just">
              <a:spcAft>
                <a:spcPts val="200"/>
              </a:spcAft>
              <a:buClr>
                <a:srgbClr val="C7D300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Un espace adhérent en ligne pour déposer et suivre vos demandes de remboursements, consulter et télécharger vos documents, modifier vos informations personnelles, accéder à des services santé…</a:t>
            </a:r>
          </a:p>
        </p:txBody>
      </p:sp>
      <p:sp>
        <p:nvSpPr>
          <p:cNvPr id="186" name="Zone de texte 21">
            <a:extLst>
              <a:ext uri="{FF2B5EF4-FFF2-40B4-BE49-F238E27FC236}">
                <a16:creationId xmlns:a16="http://schemas.microsoft.com/office/drawing/2014/main" id="{B40322C5-4981-468D-B8A4-A994429097B0}"/>
              </a:ext>
            </a:extLst>
          </p:cNvPr>
          <p:cNvSpPr txBox="1"/>
          <p:nvPr/>
        </p:nvSpPr>
        <p:spPr>
          <a:xfrm>
            <a:off x="897744" y="4946726"/>
            <a:ext cx="5022535" cy="47985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1790" indent="-171450" algn="just">
              <a:spcAft>
                <a:spcPts val="200"/>
              </a:spcAft>
              <a:buClr>
                <a:srgbClr val="C7D300"/>
              </a:buClr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L’assistance : aide à domicile, prestations en cas d’immobilisation ou de maladie</a:t>
            </a:r>
          </a:p>
        </p:txBody>
      </p:sp>
      <p:sp>
        <p:nvSpPr>
          <p:cNvPr id="178" name="Zone de texte 33">
            <a:extLst>
              <a:ext uri="{FF2B5EF4-FFF2-40B4-BE49-F238E27FC236}">
                <a16:creationId xmlns:a16="http://schemas.microsoft.com/office/drawing/2014/main" id="{0F2D7388-95B5-4296-B7DA-B42E6D00305C}"/>
              </a:ext>
            </a:extLst>
          </p:cNvPr>
          <p:cNvSpPr txBox="1"/>
          <p:nvPr/>
        </p:nvSpPr>
        <p:spPr>
          <a:xfrm>
            <a:off x="533885" y="8265379"/>
            <a:ext cx="5547841" cy="87285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Aft>
                <a:spcPts val="0"/>
              </a:spcAft>
              <a:buClr>
                <a:srgbClr val="1385B7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Pas de limite d’âge à l’adhésion </a:t>
            </a:r>
          </a:p>
          <a:p>
            <a:pPr lvl="0">
              <a:spcAft>
                <a:spcPts val="0"/>
              </a:spcAft>
              <a:buClr>
                <a:srgbClr val="1385B7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Pas de questionnaire médical à l’adhésion</a:t>
            </a:r>
          </a:p>
          <a:p>
            <a:pPr lvl="0">
              <a:spcAft>
                <a:spcPts val="0"/>
              </a:spcAft>
              <a:buClr>
                <a:srgbClr val="1385B7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Versement des prestations sur le compte bancaire de l’adhérent</a:t>
            </a:r>
          </a:p>
          <a:p>
            <a:pPr lvl="0">
              <a:spcAft>
                <a:spcPts val="0"/>
              </a:spcAft>
              <a:buClr>
                <a:srgbClr val="1385B7"/>
              </a:buClr>
            </a:pPr>
            <a:r>
              <a:rPr lang="fr-FR" sz="1200" b="1" dirty="0">
                <a:solidFill>
                  <a:srgbClr val="C7D300"/>
                </a:solidFill>
                <a:latin typeface="Squad-Heavy"/>
                <a:cs typeface="Arial" panose="020B0604020202020204" pitchFamily="34" charset="0"/>
                <a:sym typeface="Wingdings" panose="05000000000000000000" pitchFamily="2" charset="2"/>
              </a:rPr>
              <a:t>  </a:t>
            </a:r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Prélèvement des cotisations sur le salaire 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200" b="1" i="1" dirty="0">
                <a:solidFill>
                  <a:srgbClr val="00577D"/>
                </a:solidFill>
                <a:effectLst/>
                <a:latin typeface="Squad-Heavy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200" b="1" dirty="0">
              <a:effectLst/>
              <a:latin typeface="Squad-Heavy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ZoneTexte 179">
            <a:extLst>
              <a:ext uri="{FF2B5EF4-FFF2-40B4-BE49-F238E27FC236}">
                <a16:creationId xmlns:a16="http://schemas.microsoft.com/office/drawing/2014/main" id="{93A3DF49-2B9F-44E4-83D9-526E2EBFFDF4}"/>
              </a:ext>
            </a:extLst>
          </p:cNvPr>
          <p:cNvSpPr txBox="1"/>
          <p:nvPr/>
        </p:nvSpPr>
        <p:spPr>
          <a:xfrm>
            <a:off x="311941" y="7797433"/>
            <a:ext cx="314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C7D300"/>
                </a:solidFill>
                <a:latin typeface="Squad-Heavy"/>
              </a:rPr>
              <a:t>LES AVANTAGES </a:t>
            </a:r>
            <a:r>
              <a:rPr lang="fr-FR" b="1" dirty="0">
                <a:solidFill>
                  <a:srgbClr val="0E457B"/>
                </a:solidFill>
                <a:latin typeface="Squad-Heavy"/>
              </a:rPr>
              <a:t>DU CONTRAT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A0AF8D-4B2D-0CBD-7877-8C71C12206E6}"/>
              </a:ext>
            </a:extLst>
          </p:cNvPr>
          <p:cNvSpPr txBox="1"/>
          <p:nvPr/>
        </p:nvSpPr>
        <p:spPr>
          <a:xfrm>
            <a:off x="340226" y="221723"/>
            <a:ext cx="500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3 FORMULES DE GARANTIES </a:t>
            </a:r>
            <a:r>
              <a:rPr lang="fr-FR" b="1" dirty="0">
                <a:solidFill>
                  <a:srgbClr val="0E457B"/>
                </a:solidFill>
                <a:latin typeface="Squad-Heavy"/>
              </a:rPr>
              <a:t>AU CHOIX</a:t>
            </a:r>
            <a:endParaRPr lang="fr-FR" sz="1200" b="1" dirty="0">
              <a:solidFill>
                <a:srgbClr val="0E457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2DF76C4-EF37-B232-BDC5-59223935915C}"/>
              </a:ext>
            </a:extLst>
          </p:cNvPr>
          <p:cNvSpPr txBox="1"/>
          <p:nvPr/>
        </p:nvSpPr>
        <p:spPr>
          <a:xfrm>
            <a:off x="0" y="6272865"/>
            <a:ext cx="570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QUI</a:t>
            </a:r>
            <a:r>
              <a:rPr lang="fr-FR" b="1" dirty="0">
                <a:solidFill>
                  <a:srgbClr val="0E457B"/>
                </a:solidFill>
                <a:latin typeface="Squad-Heavy"/>
              </a:rPr>
              <a:t> PEUT ADHÉRER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55A338F-49A3-2667-C755-6BF1D4647A87}"/>
              </a:ext>
            </a:extLst>
          </p:cNvPr>
          <p:cNvSpPr txBox="1"/>
          <p:nvPr/>
        </p:nvSpPr>
        <p:spPr>
          <a:xfrm>
            <a:off x="281364" y="3543161"/>
            <a:ext cx="665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DES SERVICES INCLUS </a:t>
            </a:r>
            <a:r>
              <a:rPr lang="fr-FR" b="1" dirty="0">
                <a:solidFill>
                  <a:srgbClr val="0E457B"/>
                </a:solidFill>
                <a:latin typeface="Squad-Heavy"/>
              </a:rPr>
              <a:t>POUR FACILITER VOTRE QUOTIDIEN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20024F-7E36-0445-5774-B60A676F1C31}"/>
              </a:ext>
            </a:extLst>
          </p:cNvPr>
          <p:cNvSpPr txBox="1"/>
          <p:nvPr/>
        </p:nvSpPr>
        <p:spPr>
          <a:xfrm>
            <a:off x="6876216" y="189410"/>
            <a:ext cx="665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LE MONTANT DES COTISATIONS : </a:t>
            </a:r>
            <a:r>
              <a:rPr lang="fr-FR" b="1" dirty="0">
                <a:solidFill>
                  <a:srgbClr val="0E457B"/>
                </a:solidFill>
                <a:latin typeface="Squad-Heavy"/>
              </a:rPr>
              <a:t>TTC ET PAR PERSONNE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2C15198-E934-0AEA-3E86-3B4752B28360}"/>
              </a:ext>
            </a:extLst>
          </p:cNvPr>
          <p:cNvSpPr txBox="1"/>
          <p:nvPr/>
        </p:nvSpPr>
        <p:spPr>
          <a:xfrm>
            <a:off x="6966178" y="5868150"/>
            <a:ext cx="546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7D300"/>
                </a:solidFill>
                <a:latin typeface="Squad-Heavy"/>
              </a:rPr>
              <a:t>LES JUSTIFICATIFS </a:t>
            </a:r>
            <a:r>
              <a:rPr lang="fr-FR" b="1" dirty="0">
                <a:solidFill>
                  <a:srgbClr val="0E457B"/>
                </a:solidFill>
                <a:latin typeface="Squad-Heavy"/>
              </a:rPr>
              <a:t>POUR ADHÉRER</a:t>
            </a:r>
          </a:p>
        </p:txBody>
      </p:sp>
      <p:pic>
        <p:nvPicPr>
          <p:cNvPr id="15" name="MNT_PICTO_2023_VERT_CMJN_PICTO_MNT_ATTENTION.png" descr="MNT_PICTO_2023_VERT_CMJN_PICTO_MNT_ATTENTION.png">
            <a:extLst>
              <a:ext uri="{FF2B5EF4-FFF2-40B4-BE49-F238E27FC236}">
                <a16:creationId xmlns:a16="http://schemas.microsoft.com/office/drawing/2014/main" id="{10DCD03B-9EE3-2694-63B9-EE28DCD05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40" y="8369594"/>
            <a:ext cx="778694" cy="778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MNT_PICTO_2023_VERT_CMJN_PICTO_MNT_MEGAPHONE.png" descr="MNT_PICTO_2023_VERT_CMJN_PICTO_MNT_MEGAPHONE.png">
            <a:extLst>
              <a:ext uri="{FF2B5EF4-FFF2-40B4-BE49-F238E27FC236}">
                <a16:creationId xmlns:a16="http://schemas.microsoft.com/office/drawing/2014/main" id="{2252C42A-9229-43C7-6591-23F681FC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479" y="4633506"/>
            <a:ext cx="811616" cy="811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MNT_PICTO_2023_VERT_CMJN_PICTO_MNT_SMILEY.png" descr="MNT_PICTO_2023_VERT_CMJN_PICTO_MNT_SMILEY.png">
            <a:extLst>
              <a:ext uri="{FF2B5EF4-FFF2-40B4-BE49-F238E27FC236}">
                <a16:creationId xmlns:a16="http://schemas.microsoft.com/office/drawing/2014/main" id="{A7E73E7D-9FCD-D59D-C660-20F1C7F29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93" y="4638856"/>
            <a:ext cx="725291" cy="7252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MNT_PICTO_2023_VERT_CMJN_PICTO_MNT_PIECES.png" descr="MNT_PICTO_2023_VERT_CMJN_PICTO_MNT_PIECES.png">
            <a:extLst>
              <a:ext uri="{FF2B5EF4-FFF2-40B4-BE49-F238E27FC236}">
                <a16:creationId xmlns:a16="http://schemas.microsoft.com/office/drawing/2014/main" id="{DB6C9B3A-AA4D-A6FF-EFF8-429EE9756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160" y="3947798"/>
            <a:ext cx="758097" cy="758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MNT_PICTO_2023_VERT_CMJN_PICTO_MNT_CADENA.png" descr="MNT_PICTO_2023_VERT_CMJN_PICTO_MNT_CADENA.png">
            <a:extLst>
              <a:ext uri="{FF2B5EF4-FFF2-40B4-BE49-F238E27FC236}">
                <a16:creationId xmlns:a16="http://schemas.microsoft.com/office/drawing/2014/main" id="{0528A9D0-BAAE-E334-F813-B42325EA9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423" y="5254925"/>
            <a:ext cx="780194" cy="78019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BE92133-CA25-1698-13C9-354F53852AF6}"/>
              </a:ext>
            </a:extLst>
          </p:cNvPr>
          <p:cNvSpPr txBox="1"/>
          <p:nvPr/>
        </p:nvSpPr>
        <p:spPr>
          <a:xfrm>
            <a:off x="7659756" y="4682963"/>
            <a:ext cx="475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Renseignez-vous auprès de votre collectivité pour connaitre le montant de la participation employeur. La participation de l’employeur est à déduire des montants indiqués ci-dessus.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1508999-EBC1-8552-2159-BCC40DE69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37" y="1195163"/>
            <a:ext cx="2795042" cy="1430533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DB715B2-ED19-1740-C6C9-06440A4869BA}"/>
              </a:ext>
            </a:extLst>
          </p:cNvPr>
          <p:cNvSpPr txBox="1"/>
          <p:nvPr/>
        </p:nvSpPr>
        <p:spPr>
          <a:xfrm>
            <a:off x="7044291" y="3594621"/>
            <a:ext cx="5522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Agent = 1 agent seul</a:t>
            </a:r>
          </a:p>
          <a:p>
            <a:pPr algn="l"/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Duo = 1 couple ou 1 adulte + 1 enfant</a:t>
            </a:r>
          </a:p>
          <a:p>
            <a:pPr algn="l"/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Famille = Couple avec enfants ou 1 adulte avec 2 enfants à charge et plus</a:t>
            </a:r>
          </a:p>
          <a:p>
            <a:pPr algn="l"/>
            <a:r>
              <a:rPr lang="fr-FR" sz="12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Les bénéficiaires adhèrent au même niveau de garantie que l’assuré principal.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B275570-AB45-FA90-1583-BE68477C0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076741"/>
              </p:ext>
            </p:extLst>
          </p:nvPr>
        </p:nvGraphicFramePr>
        <p:xfrm>
          <a:off x="7044291" y="921983"/>
          <a:ext cx="4939161" cy="2618163"/>
        </p:xfrm>
        <a:graphic>
          <a:graphicData uri="http://schemas.openxmlformats.org/drawingml/2006/table">
            <a:tbl>
              <a:tblPr/>
              <a:tblGrid>
                <a:gridCol w="1549825">
                  <a:extLst>
                    <a:ext uri="{9D8B030D-6E8A-4147-A177-3AD203B41FA5}">
                      <a16:colId xmlns:a16="http://schemas.microsoft.com/office/drawing/2014/main" val="3807573450"/>
                    </a:ext>
                  </a:extLst>
                </a:gridCol>
                <a:gridCol w="1028388">
                  <a:extLst>
                    <a:ext uri="{9D8B030D-6E8A-4147-A177-3AD203B41FA5}">
                      <a16:colId xmlns:a16="http://schemas.microsoft.com/office/drawing/2014/main" val="3736661944"/>
                    </a:ext>
                  </a:extLst>
                </a:gridCol>
                <a:gridCol w="1028388">
                  <a:extLst>
                    <a:ext uri="{9D8B030D-6E8A-4147-A177-3AD203B41FA5}">
                      <a16:colId xmlns:a16="http://schemas.microsoft.com/office/drawing/2014/main" val="95968191"/>
                    </a:ext>
                  </a:extLst>
                </a:gridCol>
                <a:gridCol w="1332560">
                  <a:extLst>
                    <a:ext uri="{9D8B030D-6E8A-4147-A177-3AD203B41FA5}">
                      <a16:colId xmlns:a16="http://schemas.microsoft.com/office/drawing/2014/main" val="4055122370"/>
                    </a:ext>
                  </a:extLst>
                </a:gridCol>
              </a:tblGrid>
              <a:tr h="2776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ACTIFS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NIVEAU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NIVEAU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NIVEAU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3544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Cotisation mensuelle en € TTC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24891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Agent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30.00 €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62.45 €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74.48 €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337760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Duo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57.75 €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120.24 €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143.57 €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302600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Famille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76.44 €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159.83 €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193.32 €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409910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658580"/>
                  </a:ext>
                </a:extLst>
              </a:tr>
              <a:tr h="2697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RETRAITES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NIVEAU 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NIVEAU 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NIVEAU 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966781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Cotisation mensuelle en € TTC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67608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Agent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56.16 €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98.05 €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116.93 €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211107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Duo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108.08 €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188.78 €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225.40 €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076689"/>
                  </a:ext>
                </a:extLst>
              </a:tr>
              <a:tr h="23008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C7D300"/>
                          </a:solidFill>
                          <a:effectLst/>
                          <a:latin typeface="Aptos Narrow" panose="020B0004020202020204" pitchFamily="34" charset="0"/>
                        </a:rPr>
                        <a:t>Famille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5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143.07 €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250.94 €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E457B"/>
                          </a:solidFill>
                          <a:effectLst/>
                          <a:latin typeface="Aptos Narrow" panose="020B0004020202020204" pitchFamily="34" charset="0"/>
                        </a:rPr>
                        <a:t>303.51 €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731446"/>
                  </a:ext>
                </a:extLst>
              </a:tr>
            </a:tbl>
          </a:graphicData>
        </a:graphic>
      </p:graphicFrame>
      <p:sp>
        <p:nvSpPr>
          <p:cNvPr id="2" name="Zone de texte 21">
            <a:extLst>
              <a:ext uri="{FF2B5EF4-FFF2-40B4-BE49-F238E27FC236}">
                <a16:creationId xmlns:a16="http://schemas.microsoft.com/office/drawing/2014/main" id="{D7A13E69-EE54-14BB-D2AD-B0A26508308D}"/>
              </a:ext>
            </a:extLst>
          </p:cNvPr>
          <p:cNvSpPr txBox="1"/>
          <p:nvPr/>
        </p:nvSpPr>
        <p:spPr>
          <a:xfrm>
            <a:off x="415599" y="2773824"/>
            <a:ext cx="5626262" cy="32572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 indent="-180340" algn="just">
              <a:lnSpc>
                <a:spcPct val="150000"/>
              </a:lnSpc>
              <a:spcAft>
                <a:spcPts val="1200"/>
              </a:spcAft>
            </a:pPr>
            <a:r>
              <a:rPr lang="fr-FR" sz="14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DATE D’EFFET AU CHOIX : 1</a:t>
            </a:r>
            <a:r>
              <a:rPr lang="fr-FR" sz="1400" b="1" baseline="30000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ER</a:t>
            </a:r>
            <a:r>
              <a:rPr lang="fr-FR" sz="14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 JANVIER 2025 OU 1</a:t>
            </a:r>
            <a:r>
              <a:rPr lang="fr-FR" sz="1400" b="1" baseline="30000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er</a:t>
            </a:r>
            <a:r>
              <a:rPr lang="fr-FR" sz="1400" b="1" dirty="0">
                <a:solidFill>
                  <a:srgbClr val="0E457B"/>
                </a:solidFill>
                <a:latin typeface="Squad-Heavy"/>
                <a:cs typeface="Arial" panose="020B0604020202020204" pitchFamily="34" charset="0"/>
              </a:rPr>
              <a:t> JANVIER 2026</a:t>
            </a:r>
          </a:p>
        </p:txBody>
      </p:sp>
    </p:spTree>
    <p:extLst>
      <p:ext uri="{BB962C8B-B14F-4D97-AF65-F5344CB8AC3E}">
        <p14:creationId xmlns:p14="http://schemas.microsoft.com/office/powerpoint/2010/main" val="17358663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2918</TotalTime>
  <Words>696</Words>
  <Application>Microsoft Office PowerPoint</Application>
  <PresentationFormat>A3 (297 x 420 mm)</PresentationFormat>
  <Paragraphs>110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Aptos Narrow</vt:lpstr>
      <vt:lpstr>Arial</vt:lpstr>
      <vt:lpstr>Calibri</vt:lpstr>
      <vt:lpstr>Calibri Light</vt:lpstr>
      <vt:lpstr>Squad-ExtraBold</vt:lpstr>
      <vt:lpstr>Squad-Heavy</vt:lpstr>
      <vt:lpstr>Squad-SemiBold</vt:lpstr>
      <vt:lpstr>Times New Roman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DOIZON Marine</dc:creator>
  <cp:lastModifiedBy>LONATI Cecile</cp:lastModifiedBy>
  <cp:revision>170</cp:revision>
  <cp:lastPrinted>2024-04-24T12:46:06Z</cp:lastPrinted>
  <dcterms:created xsi:type="dcterms:W3CDTF">2019-07-01T17:10:56Z</dcterms:created>
  <dcterms:modified xsi:type="dcterms:W3CDTF">2024-10-14T12:04:15Z</dcterms:modified>
</cp:coreProperties>
</file>