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60" r:id="rId6"/>
    <p:sldId id="262" r:id="rId7"/>
    <p:sldId id="256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46D796-E1AE-4105-973E-05AC5AF14181}" v="4" dt="2024-11-28T10:45:12.4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NARD Charlène" userId="ce75cd93-4796-47b3-b52c-cb9efa1a0917" providerId="ADAL" clId="{9246D796-E1AE-4105-973E-05AC5AF14181}"/>
    <pc:docChg chg="modSld">
      <pc:chgData name="RENNARD Charlène" userId="ce75cd93-4796-47b3-b52c-cb9efa1a0917" providerId="ADAL" clId="{9246D796-E1AE-4105-973E-05AC5AF14181}" dt="2024-11-28T10:45:12.423" v="3"/>
      <pc:docMkLst>
        <pc:docMk/>
      </pc:docMkLst>
      <pc:sldChg chg="modSp">
        <pc:chgData name="RENNARD Charlène" userId="ce75cd93-4796-47b3-b52c-cb9efa1a0917" providerId="ADAL" clId="{9246D796-E1AE-4105-973E-05AC5AF14181}" dt="2024-11-28T10:45:12.423" v="3"/>
        <pc:sldMkLst>
          <pc:docMk/>
          <pc:sldMk cId="3399882935" sldId="256"/>
        </pc:sldMkLst>
        <pc:graphicFrameChg chg="mod">
          <ac:chgData name="RENNARD Charlène" userId="ce75cd93-4796-47b3-b52c-cb9efa1a0917" providerId="ADAL" clId="{9246D796-E1AE-4105-973E-05AC5AF14181}" dt="2024-11-28T10:45:12.423" v="3"/>
          <ac:graphicFrameMkLst>
            <pc:docMk/>
            <pc:sldMk cId="3399882935" sldId="256"/>
            <ac:graphicFrameMk id="8" creationId="{CA7EA91D-BFD7-7302-22A3-2DDA428B2D57}"/>
          </ac:graphicFrameMkLst>
        </pc:graphicFrameChg>
      </pc:sldChg>
    </pc:docChg>
  </pc:docChgLst>
  <pc:docChgLst>
    <pc:chgData name="GRAVOIS Fanny" userId="1e0a1623-d21f-4e57-a98a-b51f4710dda7" providerId="ADAL" clId="{FF971D34-E95A-42FA-A519-F68D0EA2F1D2}"/>
    <pc:docChg chg="undo redo custSel modSld">
      <pc:chgData name="GRAVOIS Fanny" userId="1e0a1623-d21f-4e57-a98a-b51f4710dda7" providerId="ADAL" clId="{FF971D34-E95A-42FA-A519-F68D0EA2F1D2}" dt="2024-11-26T09:08:37.756" v="91" actId="1076"/>
      <pc:docMkLst>
        <pc:docMk/>
      </pc:docMkLst>
      <pc:sldChg chg="addSp delSp modSp mod">
        <pc:chgData name="GRAVOIS Fanny" userId="1e0a1623-d21f-4e57-a98a-b51f4710dda7" providerId="ADAL" clId="{FF971D34-E95A-42FA-A519-F68D0EA2F1D2}" dt="2024-11-26T09:08:37.756" v="91" actId="1076"/>
        <pc:sldMkLst>
          <pc:docMk/>
          <pc:sldMk cId="3399882935" sldId="256"/>
        </pc:sldMkLst>
        <pc:spChg chg="add mod">
          <ac:chgData name="GRAVOIS Fanny" userId="1e0a1623-d21f-4e57-a98a-b51f4710dda7" providerId="ADAL" clId="{FF971D34-E95A-42FA-A519-F68D0EA2F1D2}" dt="2024-11-26T09:08:37.756" v="91" actId="1076"/>
          <ac:spMkLst>
            <pc:docMk/>
            <pc:sldMk cId="3399882935" sldId="256"/>
            <ac:spMk id="2" creationId="{D9A6836E-E803-4E07-F293-D8391D366414}"/>
          </ac:spMkLst>
        </pc:spChg>
        <pc:spChg chg="del mod">
          <ac:chgData name="GRAVOIS Fanny" userId="1e0a1623-d21f-4e57-a98a-b51f4710dda7" providerId="ADAL" clId="{FF971D34-E95A-42FA-A519-F68D0EA2F1D2}" dt="2024-11-26T09:08:34.899" v="89" actId="478"/>
          <ac:spMkLst>
            <pc:docMk/>
            <pc:sldMk cId="3399882935" sldId="256"/>
            <ac:spMk id="16" creationId="{12C781A0-A7D8-8CF8-7760-97AB397377A9}"/>
          </ac:spMkLst>
        </pc:spChg>
        <pc:graphicFrameChg chg="mod">
          <ac:chgData name="GRAVOIS Fanny" userId="1e0a1623-d21f-4e57-a98a-b51f4710dda7" providerId="ADAL" clId="{FF971D34-E95A-42FA-A519-F68D0EA2F1D2}" dt="2024-11-26T09:06:56.165" v="76" actId="20577"/>
          <ac:graphicFrameMkLst>
            <pc:docMk/>
            <pc:sldMk cId="3399882935" sldId="256"/>
            <ac:graphicFrameMk id="8" creationId="{CA7EA91D-BFD7-7302-22A3-2DDA428B2D57}"/>
          </ac:graphicFrameMkLst>
        </pc:graphicFrameChg>
      </pc:sldChg>
      <pc:sldChg chg="addSp delSp mod">
        <pc:chgData name="GRAVOIS Fanny" userId="1e0a1623-d21f-4e57-a98a-b51f4710dda7" providerId="ADAL" clId="{FF971D34-E95A-42FA-A519-F68D0EA2F1D2}" dt="2024-11-26T09:00:44.190" v="23" actId="478"/>
        <pc:sldMkLst>
          <pc:docMk/>
          <pc:sldMk cId="2802888740" sldId="259"/>
        </pc:sldMkLst>
        <pc:spChg chg="add del">
          <ac:chgData name="GRAVOIS Fanny" userId="1e0a1623-d21f-4e57-a98a-b51f4710dda7" providerId="ADAL" clId="{FF971D34-E95A-42FA-A519-F68D0EA2F1D2}" dt="2024-11-26T09:00:44.190" v="23" actId="478"/>
          <ac:spMkLst>
            <pc:docMk/>
            <pc:sldMk cId="2802888740" sldId="259"/>
            <ac:spMk id="5" creationId="{368EB2B1-B55B-A635-F683-730C4AD7E06C}"/>
          </ac:spMkLst>
        </pc:spChg>
      </pc:sldChg>
      <pc:sldChg chg="addSp delSp modSp mod">
        <pc:chgData name="GRAVOIS Fanny" userId="1e0a1623-d21f-4e57-a98a-b51f4710dda7" providerId="ADAL" clId="{FF971D34-E95A-42FA-A519-F68D0EA2F1D2}" dt="2024-11-26T09:03:36.322" v="61" actId="1076"/>
        <pc:sldMkLst>
          <pc:docMk/>
          <pc:sldMk cId="1826788788" sldId="260"/>
        </pc:sldMkLst>
        <pc:spChg chg="add mod">
          <ac:chgData name="GRAVOIS Fanny" userId="1e0a1623-d21f-4e57-a98a-b51f4710dda7" providerId="ADAL" clId="{FF971D34-E95A-42FA-A519-F68D0EA2F1D2}" dt="2024-11-26T09:03:31.078" v="60" actId="1036"/>
          <ac:spMkLst>
            <pc:docMk/>
            <pc:sldMk cId="1826788788" sldId="260"/>
            <ac:spMk id="3" creationId="{6B57A3B7-7854-EC7E-ED1C-C94650458B3C}"/>
          </ac:spMkLst>
        </pc:spChg>
        <pc:spChg chg="del mod topLvl">
          <ac:chgData name="GRAVOIS Fanny" userId="1e0a1623-d21f-4e57-a98a-b51f4710dda7" providerId="ADAL" clId="{FF971D34-E95A-42FA-A519-F68D0EA2F1D2}" dt="2024-11-26T09:03:23.207" v="56" actId="478"/>
          <ac:spMkLst>
            <pc:docMk/>
            <pc:sldMk cId="1826788788" sldId="260"/>
            <ac:spMk id="7" creationId="{CD314792-5A3C-E305-C3E5-20E6B2C3C612}"/>
          </ac:spMkLst>
        </pc:spChg>
        <pc:spChg chg="add del mod topLvl">
          <ac:chgData name="GRAVOIS Fanny" userId="1e0a1623-d21f-4e57-a98a-b51f4710dda7" providerId="ADAL" clId="{FF971D34-E95A-42FA-A519-F68D0EA2F1D2}" dt="2024-11-26T09:02:46.025" v="43" actId="478"/>
          <ac:spMkLst>
            <pc:docMk/>
            <pc:sldMk cId="1826788788" sldId="260"/>
            <ac:spMk id="9" creationId="{2F5C8537-B1D5-9618-BE38-0C1EDAF8F5B7}"/>
          </ac:spMkLst>
        </pc:spChg>
        <pc:grpChg chg="add del mod">
          <ac:chgData name="GRAVOIS Fanny" userId="1e0a1623-d21f-4e57-a98a-b51f4710dda7" providerId="ADAL" clId="{FF971D34-E95A-42FA-A519-F68D0EA2F1D2}" dt="2024-11-26T09:02:46.025" v="43" actId="478"/>
          <ac:grpSpMkLst>
            <pc:docMk/>
            <pc:sldMk cId="1826788788" sldId="260"/>
            <ac:grpSpMk id="6" creationId="{FC9D6982-0AF8-22ED-3EB6-ABA0D89721BF}"/>
          </ac:grpSpMkLst>
        </pc:grpChg>
        <pc:graphicFrameChg chg="mod">
          <ac:chgData name="GRAVOIS Fanny" userId="1e0a1623-d21f-4e57-a98a-b51f4710dda7" providerId="ADAL" clId="{FF971D34-E95A-42FA-A519-F68D0EA2F1D2}" dt="2024-11-26T09:03:36.322" v="61" actId="1076"/>
          <ac:graphicFrameMkLst>
            <pc:docMk/>
            <pc:sldMk cId="1826788788" sldId="260"/>
            <ac:graphicFrameMk id="10" creationId="{8BDC3584-A66E-EE31-6D86-98619671BB16}"/>
          </ac:graphicFrameMkLst>
        </pc:graphicFrameChg>
        <pc:graphicFrameChg chg="mod">
          <ac:chgData name="GRAVOIS Fanny" userId="1e0a1623-d21f-4e57-a98a-b51f4710dda7" providerId="ADAL" clId="{FF971D34-E95A-42FA-A519-F68D0EA2F1D2}" dt="2024-11-26T09:01:43.430" v="27" actId="1076"/>
          <ac:graphicFrameMkLst>
            <pc:docMk/>
            <pc:sldMk cId="1826788788" sldId="260"/>
            <ac:graphicFrameMk id="11" creationId="{62CC65C7-ABCC-B264-D923-FCBF29586F2E}"/>
          </ac:graphicFrameMkLst>
        </pc:graphicFrameChg>
      </pc:sldChg>
      <pc:sldChg chg="delSp modSp mod">
        <pc:chgData name="GRAVOIS Fanny" userId="1e0a1623-d21f-4e57-a98a-b51f4710dda7" providerId="ADAL" clId="{FF971D34-E95A-42FA-A519-F68D0EA2F1D2}" dt="2024-11-26T09:08:30.464" v="88" actId="1076"/>
        <pc:sldMkLst>
          <pc:docMk/>
          <pc:sldMk cId="2859324207" sldId="262"/>
        </pc:sldMkLst>
        <pc:spChg chg="mod">
          <ac:chgData name="GRAVOIS Fanny" userId="1e0a1623-d21f-4e57-a98a-b51f4710dda7" providerId="ADAL" clId="{FF971D34-E95A-42FA-A519-F68D0EA2F1D2}" dt="2024-11-26T09:08:30.464" v="88" actId="1076"/>
          <ac:spMkLst>
            <pc:docMk/>
            <pc:sldMk cId="2859324207" sldId="262"/>
            <ac:spMk id="3" creationId="{9A84E762-4504-B729-1F89-BEE89FC3E951}"/>
          </ac:spMkLst>
        </pc:spChg>
        <pc:spChg chg="del topLvl">
          <ac:chgData name="GRAVOIS Fanny" userId="1e0a1623-d21f-4e57-a98a-b51f4710dda7" providerId="ADAL" clId="{FF971D34-E95A-42FA-A519-F68D0EA2F1D2}" dt="2024-11-26T09:05:07.549" v="64" actId="478"/>
          <ac:spMkLst>
            <pc:docMk/>
            <pc:sldMk cId="2859324207" sldId="262"/>
            <ac:spMk id="7" creationId="{CD314792-5A3C-E305-C3E5-20E6B2C3C612}"/>
          </ac:spMkLst>
        </pc:spChg>
        <pc:spChg chg="mod topLvl">
          <ac:chgData name="GRAVOIS Fanny" userId="1e0a1623-d21f-4e57-a98a-b51f4710dda7" providerId="ADAL" clId="{FF971D34-E95A-42FA-A519-F68D0EA2F1D2}" dt="2024-11-26T09:05:37.506" v="71" actId="14100"/>
          <ac:spMkLst>
            <pc:docMk/>
            <pc:sldMk cId="2859324207" sldId="262"/>
            <ac:spMk id="9" creationId="{2F5C8537-B1D5-9618-BE38-0C1EDAF8F5B7}"/>
          </ac:spMkLst>
        </pc:spChg>
        <pc:grpChg chg="del mod">
          <ac:chgData name="GRAVOIS Fanny" userId="1e0a1623-d21f-4e57-a98a-b51f4710dda7" providerId="ADAL" clId="{FF971D34-E95A-42FA-A519-F68D0EA2F1D2}" dt="2024-11-26T09:05:07.549" v="64" actId="478"/>
          <ac:grpSpMkLst>
            <pc:docMk/>
            <pc:sldMk cId="2859324207" sldId="262"/>
            <ac:grpSpMk id="6" creationId="{FC9D6982-0AF8-22ED-3EB6-ABA0D89721BF}"/>
          </ac:grpSpMkLst>
        </pc:grpChg>
        <pc:graphicFrameChg chg="mod">
          <ac:chgData name="GRAVOIS Fanny" userId="1e0a1623-d21f-4e57-a98a-b51f4710dda7" providerId="ADAL" clId="{FF971D34-E95A-42FA-A519-F68D0EA2F1D2}" dt="2024-11-25T16:56:10.080" v="6" actId="122"/>
          <ac:graphicFrameMkLst>
            <pc:docMk/>
            <pc:sldMk cId="2859324207" sldId="262"/>
            <ac:graphicFrameMk id="5" creationId="{615409E8-C027-07D5-DFE7-EA2BD83CF798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5D654-673F-4C6F-82AA-191B41C7AB69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DAE582F0-FD73-467E-ACF0-3CC110A16516}">
      <dgm:prSet phldrT="[Texte]" custT="1"/>
      <dgm:spPr/>
      <dgm:t>
        <a:bodyPr/>
        <a:lstStyle/>
        <a:p>
          <a:r>
            <a:rPr lang="fr-FR" sz="1100"/>
            <a:t>Votre agent n’a </a:t>
          </a:r>
          <a:r>
            <a:rPr lang="fr-FR" sz="1100" b="1"/>
            <a:t>pas de Prévoyance</a:t>
          </a:r>
          <a:r>
            <a:rPr lang="fr-FR" sz="1100"/>
            <a:t> </a:t>
          </a:r>
        </a:p>
        <a:p>
          <a:r>
            <a:rPr lang="fr-FR" sz="1100"/>
            <a:t>à ce jour </a:t>
          </a:r>
        </a:p>
      </dgm:t>
    </dgm:pt>
    <dgm:pt modelId="{CEE08F8E-80CF-4E2C-BB67-2C31AFD80C42}" type="parTrans" cxnId="{6BF8CA45-E9F9-4448-9468-3DD3061A77B4}">
      <dgm:prSet/>
      <dgm:spPr/>
      <dgm:t>
        <a:bodyPr/>
        <a:lstStyle/>
        <a:p>
          <a:endParaRPr lang="fr-FR"/>
        </a:p>
      </dgm:t>
    </dgm:pt>
    <dgm:pt modelId="{D5F246D7-0D73-4125-AE1E-58DACE74620C}" type="sibTrans" cxnId="{6BF8CA45-E9F9-4448-9468-3DD3061A77B4}">
      <dgm:prSet/>
      <dgm:spPr/>
      <dgm:t>
        <a:bodyPr/>
        <a:lstStyle/>
        <a:p>
          <a:endParaRPr lang="fr-FR"/>
        </a:p>
      </dgm:t>
    </dgm:pt>
    <dgm:pt modelId="{7DFDFDCB-0910-439A-A5EB-187CC50F63B3}">
      <dgm:prSet phldrT="[Texte]" custT="1"/>
      <dgm:spPr/>
      <dgm:t>
        <a:bodyPr/>
        <a:lstStyle/>
        <a:p>
          <a:pPr algn="l"/>
          <a:r>
            <a:rPr lang="fr-FR" sz="1100" b="1"/>
            <a:t>Votre agent est affilié automatiquement </a:t>
          </a:r>
          <a:r>
            <a:rPr lang="fr-FR" sz="1100" b="0"/>
            <a:t>à votre </a:t>
          </a:r>
          <a:r>
            <a:rPr lang="fr-FR" sz="1100"/>
            <a:t>convention de participation à adhésion obligatoire </a:t>
          </a:r>
          <a:r>
            <a:rPr lang="fr-FR" sz="1100" i="1"/>
            <a:t>(formule de base, Incapacité/Invalidité) </a:t>
          </a:r>
        </a:p>
      </dgm:t>
    </dgm:pt>
    <dgm:pt modelId="{CDD0751A-A390-4F79-98F0-C64F330F2F57}" type="parTrans" cxnId="{56FC26A0-81BC-4C75-9032-655F929DAF95}">
      <dgm:prSet/>
      <dgm:spPr/>
      <dgm:t>
        <a:bodyPr/>
        <a:lstStyle/>
        <a:p>
          <a:endParaRPr lang="fr-FR"/>
        </a:p>
      </dgm:t>
    </dgm:pt>
    <dgm:pt modelId="{A0752674-98DF-45C1-A579-D2E54093E578}" type="sibTrans" cxnId="{56FC26A0-81BC-4C75-9032-655F929DAF95}">
      <dgm:prSet/>
      <dgm:spPr/>
      <dgm:t>
        <a:bodyPr/>
        <a:lstStyle/>
        <a:p>
          <a:endParaRPr lang="fr-FR"/>
        </a:p>
      </dgm:t>
    </dgm:pt>
    <dgm:pt modelId="{4B3F9D4B-86AB-4DD2-895A-C0A176EC21D0}">
      <dgm:prSet phldrT="[Texte]" custT="1"/>
      <dgm:spPr/>
      <dgm:t>
        <a:bodyPr/>
        <a:lstStyle/>
        <a:p>
          <a:r>
            <a:rPr lang="fr-FR" sz="1100"/>
            <a:t>Votre agent peut librement adhérer à l’option.</a:t>
          </a:r>
        </a:p>
      </dgm:t>
    </dgm:pt>
    <dgm:pt modelId="{C5494DEF-E303-446B-9DDA-D5D67646E9E7}" type="parTrans" cxnId="{89C9F9A4-ED0E-43BB-B267-9E0422F70DE6}">
      <dgm:prSet/>
      <dgm:spPr/>
      <dgm:t>
        <a:bodyPr/>
        <a:lstStyle/>
        <a:p>
          <a:endParaRPr lang="fr-FR"/>
        </a:p>
      </dgm:t>
    </dgm:pt>
    <dgm:pt modelId="{FDACA254-B15B-436E-A686-B6C8BB435572}" type="sibTrans" cxnId="{89C9F9A4-ED0E-43BB-B267-9E0422F70DE6}">
      <dgm:prSet/>
      <dgm:spPr/>
      <dgm:t>
        <a:bodyPr/>
        <a:lstStyle/>
        <a:p>
          <a:endParaRPr lang="fr-FR"/>
        </a:p>
      </dgm:t>
    </dgm:pt>
    <dgm:pt modelId="{61DBC607-9A84-4E7F-ACC6-B99B8A159A98}" type="pres">
      <dgm:prSet presAssocID="{D1F5D654-673F-4C6F-82AA-191B41C7AB69}" presName="Name0" presStyleCnt="0">
        <dgm:presLayoutVars>
          <dgm:dir/>
          <dgm:resizeHandles val="exact"/>
        </dgm:presLayoutVars>
      </dgm:prSet>
      <dgm:spPr/>
    </dgm:pt>
    <dgm:pt modelId="{6985764C-C5B5-4BBE-8297-65E3E4330756}" type="pres">
      <dgm:prSet presAssocID="{DAE582F0-FD73-467E-ACF0-3CC110A16516}" presName="node" presStyleLbl="node1" presStyleIdx="0" presStyleCnt="3">
        <dgm:presLayoutVars>
          <dgm:bulletEnabled val="1"/>
        </dgm:presLayoutVars>
      </dgm:prSet>
      <dgm:spPr/>
    </dgm:pt>
    <dgm:pt modelId="{DFE31659-BD1F-4895-AED1-B2F8D05C2C10}" type="pres">
      <dgm:prSet presAssocID="{D5F246D7-0D73-4125-AE1E-58DACE74620C}" presName="sibTrans" presStyleLbl="sibTrans2D1" presStyleIdx="0" presStyleCnt="2"/>
      <dgm:spPr/>
    </dgm:pt>
    <dgm:pt modelId="{6FD53A0F-1FC4-4F40-9AD8-8C4ABF4733FF}" type="pres">
      <dgm:prSet presAssocID="{D5F246D7-0D73-4125-AE1E-58DACE74620C}" presName="connectorText" presStyleLbl="sibTrans2D1" presStyleIdx="0" presStyleCnt="2"/>
      <dgm:spPr/>
    </dgm:pt>
    <dgm:pt modelId="{32C011B0-FC30-4E5C-A1E7-6243854AB11D}" type="pres">
      <dgm:prSet presAssocID="{7DFDFDCB-0910-439A-A5EB-187CC50F63B3}" presName="node" presStyleLbl="node1" presStyleIdx="1" presStyleCnt="3" custScaleX="129497" custScaleY="105143">
        <dgm:presLayoutVars>
          <dgm:bulletEnabled val="1"/>
        </dgm:presLayoutVars>
      </dgm:prSet>
      <dgm:spPr/>
    </dgm:pt>
    <dgm:pt modelId="{4FFEF787-9096-4A90-83F8-3FD12C2846DD}" type="pres">
      <dgm:prSet presAssocID="{A0752674-98DF-45C1-A579-D2E54093E578}" presName="sibTrans" presStyleLbl="sibTrans2D1" presStyleIdx="1" presStyleCnt="2"/>
      <dgm:spPr/>
    </dgm:pt>
    <dgm:pt modelId="{97B4E665-48BF-415C-9904-41297693BC41}" type="pres">
      <dgm:prSet presAssocID="{A0752674-98DF-45C1-A579-D2E54093E578}" presName="connectorText" presStyleLbl="sibTrans2D1" presStyleIdx="1" presStyleCnt="2"/>
      <dgm:spPr/>
    </dgm:pt>
    <dgm:pt modelId="{020BEB25-A5A4-4D99-A022-05DA306304EC}" type="pres">
      <dgm:prSet presAssocID="{4B3F9D4B-86AB-4DD2-895A-C0A176EC21D0}" presName="node" presStyleLbl="node1" presStyleIdx="2" presStyleCnt="3">
        <dgm:presLayoutVars>
          <dgm:bulletEnabled val="1"/>
        </dgm:presLayoutVars>
      </dgm:prSet>
      <dgm:spPr/>
    </dgm:pt>
  </dgm:ptLst>
  <dgm:cxnLst>
    <dgm:cxn modelId="{A160DD1F-A479-4DEE-BF6C-94AACE48DE52}" type="presOf" srcId="{7DFDFDCB-0910-439A-A5EB-187CC50F63B3}" destId="{32C011B0-FC30-4E5C-A1E7-6243854AB11D}" srcOrd="0" destOrd="0" presId="urn:microsoft.com/office/officeart/2005/8/layout/process1"/>
    <dgm:cxn modelId="{EC972025-41D9-4A79-ADD7-A0388431F487}" type="presOf" srcId="{A0752674-98DF-45C1-A579-D2E54093E578}" destId="{97B4E665-48BF-415C-9904-41297693BC41}" srcOrd="1" destOrd="0" presId="urn:microsoft.com/office/officeart/2005/8/layout/process1"/>
    <dgm:cxn modelId="{09885D5B-1C58-493B-AD0F-7CDAEDA92123}" type="presOf" srcId="{D5F246D7-0D73-4125-AE1E-58DACE74620C}" destId="{6FD53A0F-1FC4-4F40-9AD8-8C4ABF4733FF}" srcOrd="1" destOrd="0" presId="urn:microsoft.com/office/officeart/2005/8/layout/process1"/>
    <dgm:cxn modelId="{6BF8CA45-E9F9-4448-9468-3DD3061A77B4}" srcId="{D1F5D654-673F-4C6F-82AA-191B41C7AB69}" destId="{DAE582F0-FD73-467E-ACF0-3CC110A16516}" srcOrd="0" destOrd="0" parTransId="{CEE08F8E-80CF-4E2C-BB67-2C31AFD80C42}" sibTransId="{D5F246D7-0D73-4125-AE1E-58DACE74620C}"/>
    <dgm:cxn modelId="{56FC26A0-81BC-4C75-9032-655F929DAF95}" srcId="{D1F5D654-673F-4C6F-82AA-191B41C7AB69}" destId="{7DFDFDCB-0910-439A-A5EB-187CC50F63B3}" srcOrd="1" destOrd="0" parTransId="{CDD0751A-A390-4F79-98F0-C64F330F2F57}" sibTransId="{A0752674-98DF-45C1-A579-D2E54093E578}"/>
    <dgm:cxn modelId="{89C9F9A4-ED0E-43BB-B267-9E0422F70DE6}" srcId="{D1F5D654-673F-4C6F-82AA-191B41C7AB69}" destId="{4B3F9D4B-86AB-4DD2-895A-C0A176EC21D0}" srcOrd="2" destOrd="0" parTransId="{C5494DEF-E303-446B-9DDA-D5D67646E9E7}" sibTransId="{FDACA254-B15B-436E-A686-B6C8BB435572}"/>
    <dgm:cxn modelId="{17246AA7-BBF6-4B9C-84FB-375673FC2B13}" type="presOf" srcId="{D5F246D7-0D73-4125-AE1E-58DACE74620C}" destId="{DFE31659-BD1F-4895-AED1-B2F8D05C2C10}" srcOrd="0" destOrd="0" presId="urn:microsoft.com/office/officeart/2005/8/layout/process1"/>
    <dgm:cxn modelId="{7DC88DAA-F4AF-49AE-8E3A-FD066DD1D8C7}" type="presOf" srcId="{A0752674-98DF-45C1-A579-D2E54093E578}" destId="{4FFEF787-9096-4A90-83F8-3FD12C2846DD}" srcOrd="0" destOrd="0" presId="urn:microsoft.com/office/officeart/2005/8/layout/process1"/>
    <dgm:cxn modelId="{00D62FAD-E20D-4150-9F14-8065565DC177}" type="presOf" srcId="{4B3F9D4B-86AB-4DD2-895A-C0A176EC21D0}" destId="{020BEB25-A5A4-4D99-A022-05DA306304EC}" srcOrd="0" destOrd="0" presId="urn:microsoft.com/office/officeart/2005/8/layout/process1"/>
    <dgm:cxn modelId="{0E50F8CB-2AB9-478F-98BF-58D25EDD2AC5}" type="presOf" srcId="{D1F5D654-673F-4C6F-82AA-191B41C7AB69}" destId="{61DBC607-9A84-4E7F-ACC6-B99B8A159A98}" srcOrd="0" destOrd="0" presId="urn:microsoft.com/office/officeart/2005/8/layout/process1"/>
    <dgm:cxn modelId="{6B749BDC-7AC1-414C-AF1D-745C76B79FC2}" type="presOf" srcId="{DAE582F0-FD73-467E-ACF0-3CC110A16516}" destId="{6985764C-C5B5-4BBE-8297-65E3E4330756}" srcOrd="0" destOrd="0" presId="urn:microsoft.com/office/officeart/2005/8/layout/process1"/>
    <dgm:cxn modelId="{427EEFC4-498B-4D3C-BCE9-4BFD03977BAA}" type="presParOf" srcId="{61DBC607-9A84-4E7F-ACC6-B99B8A159A98}" destId="{6985764C-C5B5-4BBE-8297-65E3E4330756}" srcOrd="0" destOrd="0" presId="urn:microsoft.com/office/officeart/2005/8/layout/process1"/>
    <dgm:cxn modelId="{F4ED2050-D852-41C9-B89B-86B74A7C2D99}" type="presParOf" srcId="{61DBC607-9A84-4E7F-ACC6-B99B8A159A98}" destId="{DFE31659-BD1F-4895-AED1-B2F8D05C2C10}" srcOrd="1" destOrd="0" presId="urn:microsoft.com/office/officeart/2005/8/layout/process1"/>
    <dgm:cxn modelId="{CEAA96A3-D716-4F27-A54B-45C28ADDA0D5}" type="presParOf" srcId="{DFE31659-BD1F-4895-AED1-B2F8D05C2C10}" destId="{6FD53A0F-1FC4-4F40-9AD8-8C4ABF4733FF}" srcOrd="0" destOrd="0" presId="urn:microsoft.com/office/officeart/2005/8/layout/process1"/>
    <dgm:cxn modelId="{FF309F0B-CDDE-46A7-B089-B32E609F031A}" type="presParOf" srcId="{61DBC607-9A84-4E7F-ACC6-B99B8A159A98}" destId="{32C011B0-FC30-4E5C-A1E7-6243854AB11D}" srcOrd="2" destOrd="0" presId="urn:microsoft.com/office/officeart/2005/8/layout/process1"/>
    <dgm:cxn modelId="{D94BEFBB-4B21-4969-B843-323AFB69300E}" type="presParOf" srcId="{61DBC607-9A84-4E7F-ACC6-B99B8A159A98}" destId="{4FFEF787-9096-4A90-83F8-3FD12C2846DD}" srcOrd="3" destOrd="0" presId="urn:microsoft.com/office/officeart/2005/8/layout/process1"/>
    <dgm:cxn modelId="{DCC14FC2-1D00-4349-B9F2-E6FEBA50FC3F}" type="presParOf" srcId="{4FFEF787-9096-4A90-83F8-3FD12C2846DD}" destId="{97B4E665-48BF-415C-9904-41297693BC41}" srcOrd="0" destOrd="0" presId="urn:microsoft.com/office/officeart/2005/8/layout/process1"/>
    <dgm:cxn modelId="{92E55923-E405-4F94-A64E-1F356AC35BC7}" type="presParOf" srcId="{61DBC607-9A84-4E7F-ACC6-B99B8A159A98}" destId="{020BEB25-A5A4-4D99-A022-05DA306304E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F5D654-673F-4C6F-82AA-191B41C7AB69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DAE582F0-FD73-467E-ACF0-3CC110A16516}">
      <dgm:prSet phldrT="[Texte]" custT="1"/>
      <dgm:spPr>
        <a:solidFill>
          <a:schemeClr val="accent5"/>
        </a:solidFill>
      </dgm:spPr>
      <dgm:t>
        <a:bodyPr/>
        <a:lstStyle/>
        <a:p>
          <a:r>
            <a:rPr lang="fr-FR" sz="1100"/>
            <a:t>Votre agent </a:t>
          </a:r>
          <a:r>
            <a:rPr lang="fr-FR" sz="1100" b="1">
              <a:solidFill>
                <a:schemeClr val="bg1"/>
              </a:solidFill>
            </a:rPr>
            <a:t>adhère au </a:t>
          </a:r>
          <a:r>
            <a:rPr lang="fr-FR" sz="1100" b="1"/>
            <a:t>contrat collectif déjà en place </a:t>
          </a:r>
          <a:r>
            <a:rPr lang="fr-FR" sz="1100"/>
            <a:t>dans votre collectivité en 2024</a:t>
          </a:r>
        </a:p>
      </dgm:t>
    </dgm:pt>
    <dgm:pt modelId="{CEE08F8E-80CF-4E2C-BB67-2C31AFD80C42}" type="parTrans" cxnId="{6BF8CA45-E9F9-4448-9468-3DD3061A77B4}">
      <dgm:prSet/>
      <dgm:spPr/>
      <dgm:t>
        <a:bodyPr/>
        <a:lstStyle/>
        <a:p>
          <a:endParaRPr lang="fr-FR"/>
        </a:p>
      </dgm:t>
    </dgm:pt>
    <dgm:pt modelId="{D5F246D7-0D73-4125-AE1E-58DACE74620C}" type="sibTrans" cxnId="{6BF8CA45-E9F9-4448-9468-3DD3061A77B4}">
      <dgm:prSet/>
      <dgm:spPr>
        <a:solidFill>
          <a:schemeClr val="accent5"/>
        </a:solidFill>
      </dgm:spPr>
      <dgm:t>
        <a:bodyPr/>
        <a:lstStyle/>
        <a:p>
          <a:endParaRPr lang="fr-FR"/>
        </a:p>
      </dgm:t>
    </dgm:pt>
    <dgm:pt modelId="{7DFDFDCB-0910-439A-A5EB-187CC50F63B3}">
      <dgm:prSet phldrT="[Texte]" custT="1"/>
      <dgm:spPr/>
      <dgm:t>
        <a:bodyPr/>
        <a:lstStyle/>
        <a:p>
          <a:pPr algn="l"/>
          <a:r>
            <a:rPr lang="fr-FR" sz="1100">
              <a:solidFill>
                <a:schemeClr val="bg1"/>
              </a:solidFill>
            </a:rPr>
            <a:t>Si votre contrat en vigueur est arrivé à terme au 31 décembre 2024.</a:t>
          </a:r>
        </a:p>
        <a:p>
          <a:pPr algn="ctr"/>
          <a:r>
            <a:rPr lang="fr-FR" sz="1100" b="1">
              <a:solidFill>
                <a:schemeClr val="bg1"/>
              </a:solidFill>
            </a:rPr>
            <a:t>OU</a:t>
          </a:r>
        </a:p>
        <a:p>
          <a:pPr algn="l"/>
          <a:r>
            <a:rPr lang="fr-FR" sz="1100">
              <a:solidFill>
                <a:schemeClr val="bg1"/>
              </a:solidFill>
            </a:rPr>
            <a:t>Si vous l’avez bien résilié* en respectant votre préavis, alors vos agents ne disposent plus de couverture prévoyance</a:t>
          </a:r>
          <a:endParaRPr lang="fr-FR" sz="1100"/>
        </a:p>
      </dgm:t>
    </dgm:pt>
    <dgm:pt modelId="{CDD0751A-A390-4F79-98F0-C64F330F2F57}" type="parTrans" cxnId="{56FC26A0-81BC-4C75-9032-655F929DAF95}">
      <dgm:prSet/>
      <dgm:spPr/>
      <dgm:t>
        <a:bodyPr/>
        <a:lstStyle/>
        <a:p>
          <a:endParaRPr lang="fr-FR"/>
        </a:p>
      </dgm:t>
    </dgm:pt>
    <dgm:pt modelId="{A0752674-98DF-45C1-A579-D2E54093E578}" type="sibTrans" cxnId="{56FC26A0-81BC-4C75-9032-655F929DAF95}">
      <dgm:prSet/>
      <dgm:spPr/>
      <dgm:t>
        <a:bodyPr/>
        <a:lstStyle/>
        <a:p>
          <a:endParaRPr lang="fr-FR"/>
        </a:p>
      </dgm:t>
    </dgm:pt>
    <dgm:pt modelId="{4B3F9D4B-86AB-4DD2-895A-C0A176EC21D0}">
      <dgm:prSet phldrT="[Texte]" custT="1"/>
      <dgm:spPr/>
      <dgm:t>
        <a:bodyPr/>
        <a:lstStyle/>
        <a:p>
          <a:r>
            <a:rPr lang="fr-FR" sz="1100" b="1">
              <a:solidFill>
                <a:schemeClr val="bg1"/>
              </a:solidFill>
              <a:latin typeface="Arial"/>
            </a:rPr>
            <a:t>V</a:t>
          </a:r>
          <a:r>
            <a:rPr kumimoji="0" lang="fr-FR" sz="1100" b="1" i="0" u="none" strike="noStrike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rPr>
            <a:t>os agents </a:t>
          </a:r>
          <a:r>
            <a:rPr lang="fr-FR" sz="1100" b="1">
              <a:solidFill>
                <a:schemeClr val="bg1"/>
              </a:solidFill>
              <a:latin typeface="Arial"/>
            </a:rPr>
            <a:t>son</a:t>
          </a:r>
          <a:r>
            <a:rPr kumimoji="0" lang="fr-FR" sz="1100" b="1" i="0" u="none" strike="noStrike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rPr>
            <a:t>t affiliés automatiquement </a:t>
          </a:r>
          <a:r>
            <a:rPr kumimoji="0" lang="fr-FR" sz="1100" b="0" i="0" u="none" strike="noStrike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rPr>
            <a:t>à </a:t>
          </a:r>
          <a:r>
            <a:rPr lang="fr-FR" sz="1100" b="0"/>
            <a:t>votre </a:t>
          </a:r>
          <a:r>
            <a:rPr lang="fr-FR" sz="1100"/>
            <a:t>convention de participation à adhésion obligatoire </a:t>
          </a:r>
          <a:r>
            <a:rPr lang="fr-FR" sz="1100" i="1"/>
            <a:t>(formule de base, Incapacité/Invalidité) </a:t>
          </a:r>
          <a:r>
            <a:rPr kumimoji="0" lang="fr-FR" sz="1100" b="0" i="0" u="none" strike="noStrike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rPr>
            <a:t>et ils peuvent librement adhérer à l’option.</a:t>
          </a:r>
          <a:endParaRPr lang="fr-FR" sz="1100"/>
        </a:p>
      </dgm:t>
    </dgm:pt>
    <dgm:pt modelId="{C5494DEF-E303-446B-9DDA-D5D67646E9E7}" type="parTrans" cxnId="{89C9F9A4-ED0E-43BB-B267-9E0422F70DE6}">
      <dgm:prSet/>
      <dgm:spPr/>
      <dgm:t>
        <a:bodyPr/>
        <a:lstStyle/>
        <a:p>
          <a:endParaRPr lang="fr-FR"/>
        </a:p>
      </dgm:t>
    </dgm:pt>
    <dgm:pt modelId="{FDACA254-B15B-436E-A686-B6C8BB435572}" type="sibTrans" cxnId="{89C9F9A4-ED0E-43BB-B267-9E0422F70DE6}">
      <dgm:prSet/>
      <dgm:spPr/>
      <dgm:t>
        <a:bodyPr/>
        <a:lstStyle/>
        <a:p>
          <a:endParaRPr lang="fr-FR"/>
        </a:p>
      </dgm:t>
    </dgm:pt>
    <dgm:pt modelId="{61DBC607-9A84-4E7F-ACC6-B99B8A159A98}" type="pres">
      <dgm:prSet presAssocID="{D1F5D654-673F-4C6F-82AA-191B41C7AB69}" presName="Name0" presStyleCnt="0">
        <dgm:presLayoutVars>
          <dgm:dir/>
          <dgm:resizeHandles val="exact"/>
        </dgm:presLayoutVars>
      </dgm:prSet>
      <dgm:spPr/>
    </dgm:pt>
    <dgm:pt modelId="{6985764C-C5B5-4BBE-8297-65E3E4330756}" type="pres">
      <dgm:prSet presAssocID="{DAE582F0-FD73-467E-ACF0-3CC110A16516}" presName="node" presStyleLbl="node1" presStyleIdx="0" presStyleCnt="3" custLinFactNeighborX="-836">
        <dgm:presLayoutVars>
          <dgm:bulletEnabled val="1"/>
        </dgm:presLayoutVars>
      </dgm:prSet>
      <dgm:spPr/>
    </dgm:pt>
    <dgm:pt modelId="{DFE31659-BD1F-4895-AED1-B2F8D05C2C10}" type="pres">
      <dgm:prSet presAssocID="{D5F246D7-0D73-4125-AE1E-58DACE74620C}" presName="sibTrans" presStyleLbl="sibTrans2D1" presStyleIdx="0" presStyleCnt="2"/>
      <dgm:spPr/>
    </dgm:pt>
    <dgm:pt modelId="{6FD53A0F-1FC4-4F40-9AD8-8C4ABF4733FF}" type="pres">
      <dgm:prSet presAssocID="{D5F246D7-0D73-4125-AE1E-58DACE74620C}" presName="connectorText" presStyleLbl="sibTrans2D1" presStyleIdx="0" presStyleCnt="2"/>
      <dgm:spPr/>
    </dgm:pt>
    <dgm:pt modelId="{32C011B0-FC30-4E5C-A1E7-6243854AB11D}" type="pres">
      <dgm:prSet presAssocID="{7DFDFDCB-0910-439A-A5EB-187CC50F63B3}" presName="node" presStyleLbl="node1" presStyleIdx="1" presStyleCnt="3" custScaleX="137196" custScaleY="103041">
        <dgm:presLayoutVars>
          <dgm:bulletEnabled val="1"/>
        </dgm:presLayoutVars>
      </dgm:prSet>
      <dgm:spPr/>
    </dgm:pt>
    <dgm:pt modelId="{4FFEF787-9096-4A90-83F8-3FD12C2846DD}" type="pres">
      <dgm:prSet presAssocID="{A0752674-98DF-45C1-A579-D2E54093E578}" presName="sibTrans" presStyleLbl="sibTrans2D1" presStyleIdx="1" presStyleCnt="2"/>
      <dgm:spPr/>
    </dgm:pt>
    <dgm:pt modelId="{97B4E665-48BF-415C-9904-41297693BC41}" type="pres">
      <dgm:prSet presAssocID="{A0752674-98DF-45C1-A579-D2E54093E578}" presName="connectorText" presStyleLbl="sibTrans2D1" presStyleIdx="1" presStyleCnt="2"/>
      <dgm:spPr/>
    </dgm:pt>
    <dgm:pt modelId="{020BEB25-A5A4-4D99-A022-05DA306304EC}" type="pres">
      <dgm:prSet presAssocID="{4B3F9D4B-86AB-4DD2-895A-C0A176EC21D0}" presName="node" presStyleLbl="node1" presStyleIdx="2" presStyleCnt="3">
        <dgm:presLayoutVars>
          <dgm:bulletEnabled val="1"/>
        </dgm:presLayoutVars>
      </dgm:prSet>
      <dgm:spPr/>
    </dgm:pt>
  </dgm:ptLst>
  <dgm:cxnLst>
    <dgm:cxn modelId="{A160DD1F-A479-4DEE-BF6C-94AACE48DE52}" type="presOf" srcId="{7DFDFDCB-0910-439A-A5EB-187CC50F63B3}" destId="{32C011B0-FC30-4E5C-A1E7-6243854AB11D}" srcOrd="0" destOrd="0" presId="urn:microsoft.com/office/officeart/2005/8/layout/process1"/>
    <dgm:cxn modelId="{EC972025-41D9-4A79-ADD7-A0388431F487}" type="presOf" srcId="{A0752674-98DF-45C1-A579-D2E54093E578}" destId="{97B4E665-48BF-415C-9904-41297693BC41}" srcOrd="1" destOrd="0" presId="urn:microsoft.com/office/officeart/2005/8/layout/process1"/>
    <dgm:cxn modelId="{09885D5B-1C58-493B-AD0F-7CDAEDA92123}" type="presOf" srcId="{D5F246D7-0D73-4125-AE1E-58DACE74620C}" destId="{6FD53A0F-1FC4-4F40-9AD8-8C4ABF4733FF}" srcOrd="1" destOrd="0" presId="urn:microsoft.com/office/officeart/2005/8/layout/process1"/>
    <dgm:cxn modelId="{6BF8CA45-E9F9-4448-9468-3DD3061A77B4}" srcId="{D1F5D654-673F-4C6F-82AA-191B41C7AB69}" destId="{DAE582F0-FD73-467E-ACF0-3CC110A16516}" srcOrd="0" destOrd="0" parTransId="{CEE08F8E-80CF-4E2C-BB67-2C31AFD80C42}" sibTransId="{D5F246D7-0D73-4125-AE1E-58DACE74620C}"/>
    <dgm:cxn modelId="{56FC26A0-81BC-4C75-9032-655F929DAF95}" srcId="{D1F5D654-673F-4C6F-82AA-191B41C7AB69}" destId="{7DFDFDCB-0910-439A-A5EB-187CC50F63B3}" srcOrd="1" destOrd="0" parTransId="{CDD0751A-A390-4F79-98F0-C64F330F2F57}" sibTransId="{A0752674-98DF-45C1-A579-D2E54093E578}"/>
    <dgm:cxn modelId="{89C9F9A4-ED0E-43BB-B267-9E0422F70DE6}" srcId="{D1F5D654-673F-4C6F-82AA-191B41C7AB69}" destId="{4B3F9D4B-86AB-4DD2-895A-C0A176EC21D0}" srcOrd="2" destOrd="0" parTransId="{C5494DEF-E303-446B-9DDA-D5D67646E9E7}" sibTransId="{FDACA254-B15B-436E-A686-B6C8BB435572}"/>
    <dgm:cxn modelId="{17246AA7-BBF6-4B9C-84FB-375673FC2B13}" type="presOf" srcId="{D5F246D7-0D73-4125-AE1E-58DACE74620C}" destId="{DFE31659-BD1F-4895-AED1-B2F8D05C2C10}" srcOrd="0" destOrd="0" presId="urn:microsoft.com/office/officeart/2005/8/layout/process1"/>
    <dgm:cxn modelId="{7DC88DAA-F4AF-49AE-8E3A-FD066DD1D8C7}" type="presOf" srcId="{A0752674-98DF-45C1-A579-D2E54093E578}" destId="{4FFEF787-9096-4A90-83F8-3FD12C2846DD}" srcOrd="0" destOrd="0" presId="urn:microsoft.com/office/officeart/2005/8/layout/process1"/>
    <dgm:cxn modelId="{00D62FAD-E20D-4150-9F14-8065565DC177}" type="presOf" srcId="{4B3F9D4B-86AB-4DD2-895A-C0A176EC21D0}" destId="{020BEB25-A5A4-4D99-A022-05DA306304EC}" srcOrd="0" destOrd="0" presId="urn:microsoft.com/office/officeart/2005/8/layout/process1"/>
    <dgm:cxn modelId="{0E50F8CB-2AB9-478F-98BF-58D25EDD2AC5}" type="presOf" srcId="{D1F5D654-673F-4C6F-82AA-191B41C7AB69}" destId="{61DBC607-9A84-4E7F-ACC6-B99B8A159A98}" srcOrd="0" destOrd="0" presId="urn:microsoft.com/office/officeart/2005/8/layout/process1"/>
    <dgm:cxn modelId="{6B749BDC-7AC1-414C-AF1D-745C76B79FC2}" type="presOf" srcId="{DAE582F0-FD73-467E-ACF0-3CC110A16516}" destId="{6985764C-C5B5-4BBE-8297-65E3E4330756}" srcOrd="0" destOrd="0" presId="urn:microsoft.com/office/officeart/2005/8/layout/process1"/>
    <dgm:cxn modelId="{427EEFC4-498B-4D3C-BCE9-4BFD03977BAA}" type="presParOf" srcId="{61DBC607-9A84-4E7F-ACC6-B99B8A159A98}" destId="{6985764C-C5B5-4BBE-8297-65E3E4330756}" srcOrd="0" destOrd="0" presId="urn:microsoft.com/office/officeart/2005/8/layout/process1"/>
    <dgm:cxn modelId="{F4ED2050-D852-41C9-B89B-86B74A7C2D99}" type="presParOf" srcId="{61DBC607-9A84-4E7F-ACC6-B99B8A159A98}" destId="{DFE31659-BD1F-4895-AED1-B2F8D05C2C10}" srcOrd="1" destOrd="0" presId="urn:microsoft.com/office/officeart/2005/8/layout/process1"/>
    <dgm:cxn modelId="{CEAA96A3-D716-4F27-A54B-45C28ADDA0D5}" type="presParOf" srcId="{DFE31659-BD1F-4895-AED1-B2F8D05C2C10}" destId="{6FD53A0F-1FC4-4F40-9AD8-8C4ABF4733FF}" srcOrd="0" destOrd="0" presId="urn:microsoft.com/office/officeart/2005/8/layout/process1"/>
    <dgm:cxn modelId="{FF309F0B-CDDE-46A7-B089-B32E609F031A}" type="presParOf" srcId="{61DBC607-9A84-4E7F-ACC6-B99B8A159A98}" destId="{32C011B0-FC30-4E5C-A1E7-6243854AB11D}" srcOrd="2" destOrd="0" presId="urn:microsoft.com/office/officeart/2005/8/layout/process1"/>
    <dgm:cxn modelId="{D94BEFBB-4B21-4969-B843-323AFB69300E}" type="presParOf" srcId="{61DBC607-9A84-4E7F-ACC6-B99B8A159A98}" destId="{4FFEF787-9096-4A90-83F8-3FD12C2846DD}" srcOrd="3" destOrd="0" presId="urn:microsoft.com/office/officeart/2005/8/layout/process1"/>
    <dgm:cxn modelId="{DCC14FC2-1D00-4349-B9F2-E6FEBA50FC3F}" type="presParOf" srcId="{4FFEF787-9096-4A90-83F8-3FD12C2846DD}" destId="{97B4E665-48BF-415C-9904-41297693BC41}" srcOrd="0" destOrd="0" presId="urn:microsoft.com/office/officeart/2005/8/layout/process1"/>
    <dgm:cxn modelId="{92E55923-E405-4F94-A64E-1F356AC35BC7}" type="presParOf" srcId="{61DBC607-9A84-4E7F-ACC6-B99B8A159A98}" destId="{020BEB25-A5A4-4D99-A022-05DA306304E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AD96E8-13EE-4DE1-9564-493CDAED6DFF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390E4F9-009C-4C11-B998-905902AC9FA6}">
      <dgm:prSet phldrT="[Texte]" custT="1"/>
      <dgm:spPr/>
      <dgm:t>
        <a:bodyPr/>
        <a:lstStyle/>
        <a:p>
          <a:r>
            <a:rPr lang="fr-FR" sz="1000" b="1"/>
            <a:t>Votre agent est en activité</a:t>
          </a:r>
          <a:endParaRPr lang="fr-FR" sz="1000"/>
        </a:p>
      </dgm:t>
    </dgm:pt>
    <dgm:pt modelId="{689C4B90-56F3-46A6-8D7B-390ADB31F26E}" type="parTrans" cxnId="{3A3D4F1A-B26D-4287-B08F-794B38F25DC0}">
      <dgm:prSet/>
      <dgm:spPr/>
      <dgm:t>
        <a:bodyPr/>
        <a:lstStyle/>
        <a:p>
          <a:endParaRPr lang="fr-FR"/>
        </a:p>
      </dgm:t>
    </dgm:pt>
    <dgm:pt modelId="{EA15AC60-268F-49BE-8DD3-B8274A104D93}" type="sibTrans" cxnId="{3A3D4F1A-B26D-4287-B08F-794B38F25DC0}">
      <dgm:prSet/>
      <dgm:spPr/>
      <dgm:t>
        <a:bodyPr/>
        <a:lstStyle/>
        <a:p>
          <a:endParaRPr lang="fr-FR"/>
        </a:p>
      </dgm:t>
    </dgm:pt>
    <dgm:pt modelId="{C5B043A4-1CCB-4616-BF73-0095086A1803}" type="asst">
      <dgm:prSet phldrT="[Texte]" custT="1"/>
      <dgm:spPr/>
      <dgm:t>
        <a:bodyPr/>
        <a:lstStyle/>
        <a:p>
          <a:r>
            <a:rPr lang="fr-FR" sz="1000" b="1"/>
            <a:t>Votre agent doit effectuer lui-même la résiliation de son contrat en respectant le délai de préavis </a:t>
          </a:r>
        </a:p>
        <a:p>
          <a:r>
            <a:rPr lang="fr-FR" sz="1000" b="0" i="1"/>
            <a:t>(en général 2 mois*)</a:t>
          </a:r>
        </a:p>
      </dgm:t>
    </dgm:pt>
    <dgm:pt modelId="{ECCF91BC-52F8-4E42-9E11-E1A1CFABDEDB}" type="parTrans" cxnId="{BAE983DC-3848-43C0-A88F-A0723892C9E3}">
      <dgm:prSet/>
      <dgm:spPr/>
      <dgm:t>
        <a:bodyPr/>
        <a:lstStyle/>
        <a:p>
          <a:endParaRPr lang="fr-FR"/>
        </a:p>
      </dgm:t>
    </dgm:pt>
    <dgm:pt modelId="{62346FF5-D61E-4FD0-9217-960B22307134}" type="sibTrans" cxnId="{BAE983DC-3848-43C0-A88F-A0723892C9E3}">
      <dgm:prSet/>
      <dgm:spPr/>
      <dgm:t>
        <a:bodyPr/>
        <a:lstStyle/>
        <a:p>
          <a:endParaRPr lang="fr-FR"/>
        </a:p>
      </dgm:t>
    </dgm:pt>
    <dgm:pt modelId="{9F6F48D8-56B4-4747-8B6D-64BD6D3BC714}">
      <dgm:prSet phldrT="[Texte]" custT="1"/>
      <dgm:spPr/>
      <dgm:t>
        <a:bodyPr/>
        <a:lstStyle/>
        <a:p>
          <a:pPr algn="l">
            <a:buFont typeface="Wingdings" panose="05000000000000000000" pitchFamily="2" charset="2"/>
            <a:buChar char="è"/>
          </a:pPr>
          <a:r>
            <a:rPr lang="fr-FR" sz="1000" b="1">
              <a:solidFill>
                <a:schemeClr val="bg1"/>
              </a:solidFill>
            </a:rPr>
            <a:t>2/ Si Hausse de Taux </a:t>
          </a:r>
          <a:r>
            <a:rPr lang="fr-FR" sz="1000">
              <a:solidFill>
                <a:schemeClr val="bg1"/>
              </a:solidFill>
            </a:rPr>
            <a:t>(exceptionnelle ou pour sinistralité), Extension de Garanties avec Surcout, ou minoration de Garanties proposée par l’assureur …( en dehors des tranches d’âges tarifaires contractuelles, des indexations, …) </a:t>
          </a:r>
        </a:p>
        <a:p>
          <a:pPr algn="l"/>
          <a:r>
            <a:rPr lang="fr-FR" sz="1000" b="1">
              <a:solidFill>
                <a:schemeClr val="bg1"/>
              </a:solidFill>
              <a:sym typeface="Wingdings" panose="05000000000000000000" pitchFamily="2" charset="2"/>
            </a:rPr>
            <a:t>Principe du « </a:t>
          </a:r>
          <a:r>
            <a:rPr lang="fr-FR" sz="1000" b="1">
              <a:solidFill>
                <a:schemeClr val="bg1"/>
              </a:solidFill>
            </a:rPr>
            <a:t>Droit de Refuser toute Modification unilatérale de l’Assureur » </a:t>
          </a:r>
          <a:r>
            <a:rPr lang="fr-FR" sz="1000">
              <a:solidFill>
                <a:schemeClr val="bg1"/>
              </a:solidFill>
            </a:rPr>
            <a:t>prévu par toutes les compagnies d’assurance (à vérifier dans chaque contrat individuel de Mutuelles ou IP si la clause existe aussi ) car principe du Droit des Contrats art 1104 et 1106 du Code Civil.</a:t>
          </a:r>
        </a:p>
        <a:p>
          <a:pPr algn="l">
            <a:buFont typeface="Wingdings" panose="05000000000000000000" pitchFamily="2" charset="2"/>
            <a:buChar char="è"/>
          </a:pPr>
          <a:r>
            <a:rPr lang="fr-FR" sz="1000" b="1">
              <a:solidFill>
                <a:schemeClr val="bg1"/>
              </a:solidFill>
            </a:rPr>
            <a:t>Délai de 30 jours pour résilier à compter du porté à connaissance</a:t>
          </a:r>
          <a:endParaRPr lang="fr-FR" sz="1000">
            <a:solidFill>
              <a:schemeClr val="bg1"/>
            </a:solidFill>
          </a:endParaRPr>
        </a:p>
      </dgm:t>
    </dgm:pt>
    <dgm:pt modelId="{53F84B35-6061-431B-A313-DB6D205EE698}" type="parTrans" cxnId="{BDEE576F-0381-4535-B219-DD70C1F5B31E}">
      <dgm:prSet/>
      <dgm:spPr/>
      <dgm:t>
        <a:bodyPr/>
        <a:lstStyle/>
        <a:p>
          <a:endParaRPr lang="fr-FR"/>
        </a:p>
      </dgm:t>
    </dgm:pt>
    <dgm:pt modelId="{39DAD306-A4C8-4CB1-BBF2-EFA72AE1EAD4}" type="sibTrans" cxnId="{BDEE576F-0381-4535-B219-DD70C1F5B31E}">
      <dgm:prSet/>
      <dgm:spPr/>
      <dgm:t>
        <a:bodyPr/>
        <a:lstStyle/>
        <a:p>
          <a:endParaRPr lang="fr-FR"/>
        </a:p>
      </dgm:t>
    </dgm:pt>
    <dgm:pt modelId="{6008D097-C592-4DA0-A43D-98C653B5FAD7}">
      <dgm:prSet phldrT="[Texte]" custT="1"/>
      <dgm:spPr/>
      <dgm:t>
        <a:bodyPr/>
        <a:lstStyle/>
        <a:p>
          <a:pPr algn="l">
            <a:buFont typeface="+mj-lt"/>
            <a:buAutoNum type="arabicPeriod"/>
          </a:pPr>
          <a:r>
            <a:rPr lang="fr-FR" sz="1000" b="1">
              <a:solidFill>
                <a:schemeClr val="bg1"/>
              </a:solidFill>
            </a:rPr>
            <a:t>1/ Si le préavis est respecté*</a:t>
          </a:r>
        </a:p>
        <a:p>
          <a:pPr algn="l">
            <a:buFont typeface="Arial" panose="020B0604020202020204" pitchFamily="34" charset="0"/>
            <a:buNone/>
          </a:pPr>
          <a:r>
            <a:rPr lang="fr-FR" sz="1000" b="0">
              <a:solidFill>
                <a:schemeClr val="bg1"/>
              </a:solidFill>
            </a:rPr>
            <a:t>Votre agent ne dispose plus de contrat individuel, il est donc affilié automatiquement à la convention au 1</a:t>
          </a:r>
          <a:r>
            <a:rPr lang="fr-FR" sz="1000" b="0" baseline="30000">
              <a:solidFill>
                <a:schemeClr val="bg1"/>
              </a:solidFill>
            </a:rPr>
            <a:t>er</a:t>
          </a:r>
          <a:r>
            <a:rPr lang="fr-FR" sz="1000" b="0">
              <a:solidFill>
                <a:schemeClr val="bg1"/>
              </a:solidFill>
            </a:rPr>
            <a:t> janvier 2025.</a:t>
          </a:r>
        </a:p>
        <a:p>
          <a:pPr algn="l">
            <a:buFont typeface="Wingdings" panose="05000000000000000000" pitchFamily="2" charset="2"/>
            <a:buChar char="è"/>
          </a:pPr>
          <a:r>
            <a:rPr lang="fr-FR" sz="1000">
              <a:solidFill>
                <a:schemeClr val="bg1"/>
              </a:solidFill>
            </a:rPr>
            <a:t>À défaut votre agent est engagé pour une année supplémentaire à son contrat individuel. Il devra résilier son contrat individuel avant le 31/10/25 pour adhérer au contrat obligatoire au 1</a:t>
          </a:r>
          <a:r>
            <a:rPr lang="fr-FR" sz="1000" baseline="30000">
              <a:solidFill>
                <a:schemeClr val="bg1"/>
              </a:solidFill>
            </a:rPr>
            <a:t>er</a:t>
          </a:r>
          <a:r>
            <a:rPr lang="fr-FR" sz="1000">
              <a:solidFill>
                <a:schemeClr val="bg1"/>
              </a:solidFill>
            </a:rPr>
            <a:t> janvier 2026. </a:t>
          </a:r>
        </a:p>
        <a:p>
          <a:pPr algn="l">
            <a:buFont typeface="Wingdings" panose="05000000000000000000" pitchFamily="2" charset="2"/>
            <a:buChar char="è"/>
          </a:pPr>
          <a:r>
            <a:rPr lang="fr-FR" sz="1000" u="sng">
              <a:solidFill>
                <a:schemeClr val="bg1"/>
              </a:solidFill>
            </a:rPr>
            <a:t>Sauf si l’assureur individuel accepte la résiliation de votre agent dans les 6 premiers à compter du 1</a:t>
          </a:r>
          <a:r>
            <a:rPr lang="fr-FR" sz="1000" u="sng" baseline="30000">
              <a:solidFill>
                <a:schemeClr val="bg1"/>
              </a:solidFill>
            </a:rPr>
            <a:t>er</a:t>
          </a:r>
          <a:r>
            <a:rPr lang="fr-FR" sz="1000" u="sng">
              <a:solidFill>
                <a:schemeClr val="bg1"/>
              </a:solidFill>
            </a:rPr>
            <a:t> janvier 2025</a:t>
          </a:r>
          <a:endParaRPr lang="fr-FR" sz="1000">
            <a:solidFill>
              <a:schemeClr val="bg1"/>
            </a:solidFill>
          </a:endParaRPr>
        </a:p>
      </dgm:t>
    </dgm:pt>
    <dgm:pt modelId="{14B1A2D2-9746-4821-A17D-E6D6BC7DF901}" type="parTrans" cxnId="{5700B80A-427A-4522-B9A9-FBAC0D44B589}">
      <dgm:prSet/>
      <dgm:spPr/>
      <dgm:t>
        <a:bodyPr/>
        <a:lstStyle/>
        <a:p>
          <a:endParaRPr lang="fr-FR"/>
        </a:p>
      </dgm:t>
    </dgm:pt>
    <dgm:pt modelId="{42BE8469-073B-44C4-9493-F722FFF578DE}" type="sibTrans" cxnId="{5700B80A-427A-4522-B9A9-FBAC0D44B589}">
      <dgm:prSet/>
      <dgm:spPr/>
      <dgm:t>
        <a:bodyPr/>
        <a:lstStyle/>
        <a:p>
          <a:endParaRPr lang="fr-FR"/>
        </a:p>
      </dgm:t>
    </dgm:pt>
    <dgm:pt modelId="{11EB33A4-ED41-47A6-8AFB-721222312ADB}">
      <dgm:prSet phldrT="[Texte]" custT="1"/>
      <dgm:spPr/>
      <dgm:t>
        <a:bodyPr/>
        <a:lstStyle/>
        <a:p>
          <a:pPr algn="l"/>
          <a:r>
            <a:rPr lang="fr-FR" sz="1000" b="1" kern="1200">
              <a:solidFill>
                <a:schemeClr val="bg1"/>
              </a:solidFill>
            </a:rPr>
            <a:t>3/ Loi Chatel (pour les contrats Individuels)</a:t>
          </a:r>
        </a:p>
        <a:p>
          <a:pPr algn="l"/>
          <a:endParaRPr lang="fr-FR" sz="1000" kern="1200">
            <a:solidFill>
              <a:schemeClr val="bg1"/>
            </a:solidFill>
          </a:endParaRPr>
        </a:p>
        <a:p>
          <a:pPr algn="l"/>
          <a:r>
            <a:rPr lang="fr-FR" sz="1000" kern="1200">
              <a:solidFill>
                <a:schemeClr val="bg1"/>
              </a:solidFill>
            </a:rPr>
            <a:t>Si Votre agent a été informé dans son avis d’échéance de son droit à résilier le contrat </a:t>
          </a:r>
        </a:p>
        <a:p>
          <a:pPr algn="l"/>
          <a:r>
            <a:rPr lang="fr-FR" sz="1000" u="sng" kern="1200">
              <a:solidFill>
                <a:schemeClr val="bg1"/>
              </a:solidFill>
            </a:rPr>
            <a:t>moins de 15 jours avant la date limite pour résilier</a:t>
          </a:r>
          <a:r>
            <a:rPr lang="fr-FR" sz="1000" kern="1200">
              <a:solidFill>
                <a:schemeClr val="bg1"/>
              </a:solidFill>
            </a:rPr>
            <a:t> </a:t>
          </a:r>
          <a:r>
            <a:rPr lang="fr-FR" sz="1000" i="1" kern="1200">
              <a:solidFill>
                <a:schemeClr val="bg1"/>
              </a:solidFill>
            </a:rPr>
            <a:t>(après le 15 octobre 2024),</a:t>
          </a:r>
          <a:r>
            <a:rPr lang="fr-FR" sz="1000" b="1" kern="1200">
              <a:solidFill>
                <a:prstClr val="white"/>
              </a:solidFill>
              <a:latin typeface="Arial"/>
              <a:ea typeface="+mn-ea"/>
              <a:cs typeface="+mn-cs"/>
            </a:rPr>
            <a:t> il dispose alors de 20 jours pour résilier suivant la date d’envoi </a:t>
          </a:r>
          <a:r>
            <a:rPr lang="fr-FR" sz="1000" b="1" kern="1200">
              <a:solidFill>
                <a:schemeClr val="bg1"/>
              </a:solidFill>
            </a:rPr>
            <a:t>de l’avis</a:t>
          </a:r>
          <a:r>
            <a:rPr lang="fr-FR" sz="1000" kern="1200">
              <a:solidFill>
                <a:schemeClr val="bg1"/>
              </a:solidFill>
            </a:rPr>
            <a:t>. </a:t>
          </a:r>
        </a:p>
        <a:p>
          <a:pPr algn="l"/>
          <a:endParaRPr lang="fr-FR" sz="1000" kern="1200">
            <a:solidFill>
              <a:schemeClr val="bg1"/>
            </a:solidFill>
          </a:endParaRPr>
        </a:p>
        <a:p>
          <a:pPr algn="l"/>
          <a:r>
            <a:rPr lang="fr-FR" sz="1000" kern="1200">
              <a:solidFill>
                <a:schemeClr val="bg1"/>
              </a:solidFill>
            </a:rPr>
            <a:t>Si Votre agent n’a pas du tout reçu son avis d’échéance, i</a:t>
          </a:r>
          <a:r>
            <a:rPr lang="fr-FR" sz="1000" b="1" kern="1200">
              <a:solidFill>
                <a:schemeClr val="bg1"/>
              </a:solidFill>
            </a:rPr>
            <a:t>l peut résilier son contrat à tout moment.</a:t>
          </a:r>
          <a:endParaRPr lang="fr-FR" sz="1000" kern="1200">
            <a:solidFill>
              <a:schemeClr val="bg1"/>
            </a:solidFill>
          </a:endParaRPr>
        </a:p>
      </dgm:t>
    </dgm:pt>
    <dgm:pt modelId="{780191F4-042F-4F46-9DD2-5C4E3DC3D301}" type="parTrans" cxnId="{50F9D1C5-3A22-4203-BF5F-AA863712BC11}">
      <dgm:prSet/>
      <dgm:spPr/>
      <dgm:t>
        <a:bodyPr/>
        <a:lstStyle/>
        <a:p>
          <a:endParaRPr lang="fr-FR"/>
        </a:p>
      </dgm:t>
    </dgm:pt>
    <dgm:pt modelId="{6874B8A1-5CDB-4A69-BAF9-0F55D8C8BC99}" type="sibTrans" cxnId="{50F9D1C5-3A22-4203-BF5F-AA863712BC11}">
      <dgm:prSet/>
      <dgm:spPr/>
      <dgm:t>
        <a:bodyPr/>
        <a:lstStyle/>
        <a:p>
          <a:endParaRPr lang="fr-FR"/>
        </a:p>
      </dgm:t>
    </dgm:pt>
    <dgm:pt modelId="{BFB6FE64-EC6D-4132-893C-32F3E35786C0}" type="pres">
      <dgm:prSet presAssocID="{D3AD96E8-13EE-4DE1-9564-493CDAED6DF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33AFA1B-8BB6-4808-B893-496F1488FEF8}" type="pres">
      <dgm:prSet presAssocID="{D390E4F9-009C-4C11-B998-905902AC9FA6}" presName="root1" presStyleCnt="0"/>
      <dgm:spPr/>
    </dgm:pt>
    <dgm:pt modelId="{A4CE3D54-84D2-4DC0-918C-AEC884122AA0}" type="pres">
      <dgm:prSet presAssocID="{D390E4F9-009C-4C11-B998-905902AC9FA6}" presName="LevelOneTextNode" presStyleLbl="node0" presStyleIdx="0" presStyleCnt="1" custScaleX="59431" custScaleY="117268">
        <dgm:presLayoutVars>
          <dgm:chPref val="3"/>
        </dgm:presLayoutVars>
      </dgm:prSet>
      <dgm:spPr/>
    </dgm:pt>
    <dgm:pt modelId="{923C1E9B-EFB6-4138-849F-A26B19136552}" type="pres">
      <dgm:prSet presAssocID="{D390E4F9-009C-4C11-B998-905902AC9FA6}" presName="level2hierChild" presStyleCnt="0"/>
      <dgm:spPr/>
    </dgm:pt>
    <dgm:pt modelId="{B27C26BE-B84C-4FFC-8139-25C0F374D218}" type="pres">
      <dgm:prSet presAssocID="{ECCF91BC-52F8-4E42-9E11-E1A1CFABDEDB}" presName="conn2-1" presStyleLbl="parChTrans1D2" presStyleIdx="0" presStyleCnt="1"/>
      <dgm:spPr/>
    </dgm:pt>
    <dgm:pt modelId="{39837A29-AF01-49B5-BD42-43D54474811C}" type="pres">
      <dgm:prSet presAssocID="{ECCF91BC-52F8-4E42-9E11-E1A1CFABDEDB}" presName="connTx" presStyleLbl="parChTrans1D2" presStyleIdx="0" presStyleCnt="1"/>
      <dgm:spPr/>
    </dgm:pt>
    <dgm:pt modelId="{1F73C7D6-EB56-4E9C-9AD4-E5094F448DF9}" type="pres">
      <dgm:prSet presAssocID="{C5B043A4-1CCB-4616-BF73-0095086A1803}" presName="root2" presStyleCnt="0"/>
      <dgm:spPr/>
    </dgm:pt>
    <dgm:pt modelId="{50AC18E7-32CA-40BF-B631-5DD588BA081E}" type="pres">
      <dgm:prSet presAssocID="{C5B043A4-1CCB-4616-BF73-0095086A1803}" presName="LevelTwoTextNode" presStyleLbl="asst1" presStyleIdx="0" presStyleCnt="1" custScaleX="103056" custScaleY="152385">
        <dgm:presLayoutVars>
          <dgm:chPref val="3"/>
        </dgm:presLayoutVars>
      </dgm:prSet>
      <dgm:spPr/>
    </dgm:pt>
    <dgm:pt modelId="{9A116BF6-841D-4C07-ACA6-5CD0116EE5FF}" type="pres">
      <dgm:prSet presAssocID="{C5B043A4-1CCB-4616-BF73-0095086A1803}" presName="level3hierChild" presStyleCnt="0"/>
      <dgm:spPr/>
    </dgm:pt>
    <dgm:pt modelId="{D4932A86-863E-4A8C-80F9-58E9647FF6BF}" type="pres">
      <dgm:prSet presAssocID="{14B1A2D2-9746-4821-A17D-E6D6BC7DF901}" presName="conn2-1" presStyleLbl="parChTrans1D3" presStyleIdx="0" presStyleCnt="3"/>
      <dgm:spPr/>
    </dgm:pt>
    <dgm:pt modelId="{098D7B93-37E6-4587-8450-0CCC808EBDC1}" type="pres">
      <dgm:prSet presAssocID="{14B1A2D2-9746-4821-A17D-E6D6BC7DF901}" presName="connTx" presStyleLbl="parChTrans1D3" presStyleIdx="0" presStyleCnt="3"/>
      <dgm:spPr/>
    </dgm:pt>
    <dgm:pt modelId="{8FA3A1E3-67AE-4DFB-A1F3-EEB389B041DE}" type="pres">
      <dgm:prSet presAssocID="{6008D097-C592-4DA0-A43D-98C653B5FAD7}" presName="root2" presStyleCnt="0"/>
      <dgm:spPr/>
    </dgm:pt>
    <dgm:pt modelId="{B7A51A6A-8E75-4995-B1C2-192B0DD6A5C5}" type="pres">
      <dgm:prSet presAssocID="{6008D097-C592-4DA0-A43D-98C653B5FAD7}" presName="LevelTwoTextNode" presStyleLbl="node3" presStyleIdx="0" presStyleCnt="3" custScaleX="271499" custScaleY="143676">
        <dgm:presLayoutVars>
          <dgm:chPref val="3"/>
        </dgm:presLayoutVars>
      </dgm:prSet>
      <dgm:spPr/>
    </dgm:pt>
    <dgm:pt modelId="{CB536614-C1C3-4761-A4A0-4E7D22495061}" type="pres">
      <dgm:prSet presAssocID="{6008D097-C592-4DA0-A43D-98C653B5FAD7}" presName="level3hierChild" presStyleCnt="0"/>
      <dgm:spPr/>
    </dgm:pt>
    <dgm:pt modelId="{300BECF6-439A-4EA5-84E3-54100A682BC9}" type="pres">
      <dgm:prSet presAssocID="{53F84B35-6061-431B-A313-DB6D205EE698}" presName="conn2-1" presStyleLbl="parChTrans1D3" presStyleIdx="1" presStyleCnt="3"/>
      <dgm:spPr/>
    </dgm:pt>
    <dgm:pt modelId="{8E925A95-4E46-4FA8-AE73-D1E89162B4DB}" type="pres">
      <dgm:prSet presAssocID="{53F84B35-6061-431B-A313-DB6D205EE698}" presName="connTx" presStyleLbl="parChTrans1D3" presStyleIdx="1" presStyleCnt="3"/>
      <dgm:spPr/>
    </dgm:pt>
    <dgm:pt modelId="{1C863482-23FC-4C03-B755-38CACED55F80}" type="pres">
      <dgm:prSet presAssocID="{9F6F48D8-56B4-4747-8B6D-64BD6D3BC714}" presName="root2" presStyleCnt="0"/>
      <dgm:spPr/>
    </dgm:pt>
    <dgm:pt modelId="{7CDA39F9-57D2-4D90-A5B2-F2DC86E005B1}" type="pres">
      <dgm:prSet presAssocID="{9F6F48D8-56B4-4747-8B6D-64BD6D3BC714}" presName="LevelTwoTextNode" presStyleLbl="node3" presStyleIdx="1" presStyleCnt="3" custScaleX="271499" custScaleY="143676">
        <dgm:presLayoutVars>
          <dgm:chPref val="3"/>
        </dgm:presLayoutVars>
      </dgm:prSet>
      <dgm:spPr/>
    </dgm:pt>
    <dgm:pt modelId="{428B9D53-959F-4DAE-912E-82686F2FCAFC}" type="pres">
      <dgm:prSet presAssocID="{9F6F48D8-56B4-4747-8B6D-64BD6D3BC714}" presName="level3hierChild" presStyleCnt="0"/>
      <dgm:spPr/>
    </dgm:pt>
    <dgm:pt modelId="{93482B18-4D84-4FA3-9812-4B755A2BC5E2}" type="pres">
      <dgm:prSet presAssocID="{780191F4-042F-4F46-9DD2-5C4E3DC3D301}" presName="conn2-1" presStyleLbl="parChTrans1D3" presStyleIdx="2" presStyleCnt="3"/>
      <dgm:spPr/>
    </dgm:pt>
    <dgm:pt modelId="{8F312C1A-9DC4-4410-A647-67FCE1C3B13E}" type="pres">
      <dgm:prSet presAssocID="{780191F4-042F-4F46-9DD2-5C4E3DC3D301}" presName="connTx" presStyleLbl="parChTrans1D3" presStyleIdx="2" presStyleCnt="3"/>
      <dgm:spPr/>
    </dgm:pt>
    <dgm:pt modelId="{B6878A97-C019-4218-9564-DC8ED857EA9F}" type="pres">
      <dgm:prSet presAssocID="{11EB33A4-ED41-47A6-8AFB-721222312ADB}" presName="root2" presStyleCnt="0"/>
      <dgm:spPr/>
    </dgm:pt>
    <dgm:pt modelId="{56099965-8CFB-43B3-8366-9327671CCD86}" type="pres">
      <dgm:prSet presAssocID="{11EB33A4-ED41-47A6-8AFB-721222312ADB}" presName="LevelTwoTextNode" presStyleLbl="node3" presStyleIdx="2" presStyleCnt="3" custScaleX="271499" custScaleY="143676">
        <dgm:presLayoutVars>
          <dgm:chPref val="3"/>
        </dgm:presLayoutVars>
      </dgm:prSet>
      <dgm:spPr/>
    </dgm:pt>
    <dgm:pt modelId="{E8D4782D-048F-4AC9-B330-C7610178BF08}" type="pres">
      <dgm:prSet presAssocID="{11EB33A4-ED41-47A6-8AFB-721222312ADB}" presName="level3hierChild" presStyleCnt="0"/>
      <dgm:spPr/>
    </dgm:pt>
  </dgm:ptLst>
  <dgm:cxnLst>
    <dgm:cxn modelId="{5700B80A-427A-4522-B9A9-FBAC0D44B589}" srcId="{C5B043A4-1CCB-4616-BF73-0095086A1803}" destId="{6008D097-C592-4DA0-A43D-98C653B5FAD7}" srcOrd="0" destOrd="0" parTransId="{14B1A2D2-9746-4821-A17D-E6D6BC7DF901}" sibTransId="{42BE8469-073B-44C4-9493-F722FFF578DE}"/>
    <dgm:cxn modelId="{D4A7B20F-4DB8-44BA-8B34-07138996F9EB}" type="presOf" srcId="{D3AD96E8-13EE-4DE1-9564-493CDAED6DFF}" destId="{BFB6FE64-EC6D-4132-893C-32F3E35786C0}" srcOrd="0" destOrd="0" presId="urn:microsoft.com/office/officeart/2005/8/layout/hierarchy2"/>
    <dgm:cxn modelId="{64D59B18-148C-43EC-89EB-249DCD7FA121}" type="presOf" srcId="{6008D097-C592-4DA0-A43D-98C653B5FAD7}" destId="{B7A51A6A-8E75-4995-B1C2-192B0DD6A5C5}" srcOrd="0" destOrd="0" presId="urn:microsoft.com/office/officeart/2005/8/layout/hierarchy2"/>
    <dgm:cxn modelId="{3A3D4F1A-B26D-4287-B08F-794B38F25DC0}" srcId="{D3AD96E8-13EE-4DE1-9564-493CDAED6DFF}" destId="{D390E4F9-009C-4C11-B998-905902AC9FA6}" srcOrd="0" destOrd="0" parTransId="{689C4B90-56F3-46A6-8D7B-390ADB31F26E}" sibTransId="{EA15AC60-268F-49BE-8DD3-B8274A104D93}"/>
    <dgm:cxn modelId="{2F49502E-F552-4FCB-AC35-268C1B888883}" type="presOf" srcId="{780191F4-042F-4F46-9DD2-5C4E3DC3D301}" destId="{93482B18-4D84-4FA3-9812-4B755A2BC5E2}" srcOrd="0" destOrd="0" presId="urn:microsoft.com/office/officeart/2005/8/layout/hierarchy2"/>
    <dgm:cxn modelId="{BFF0EA60-2C80-4349-B282-30702D6E9311}" type="presOf" srcId="{ECCF91BC-52F8-4E42-9E11-E1A1CFABDEDB}" destId="{B27C26BE-B84C-4FFC-8139-25C0F374D218}" srcOrd="0" destOrd="0" presId="urn:microsoft.com/office/officeart/2005/8/layout/hierarchy2"/>
    <dgm:cxn modelId="{E86E1D47-9456-4574-9C4E-E3F90D103100}" type="presOf" srcId="{14B1A2D2-9746-4821-A17D-E6D6BC7DF901}" destId="{D4932A86-863E-4A8C-80F9-58E9647FF6BF}" srcOrd="0" destOrd="0" presId="urn:microsoft.com/office/officeart/2005/8/layout/hierarchy2"/>
    <dgm:cxn modelId="{4E662B69-53BB-4D80-91AB-7FCD1C61A912}" type="presOf" srcId="{9F6F48D8-56B4-4747-8B6D-64BD6D3BC714}" destId="{7CDA39F9-57D2-4D90-A5B2-F2DC86E005B1}" srcOrd="0" destOrd="0" presId="urn:microsoft.com/office/officeart/2005/8/layout/hierarchy2"/>
    <dgm:cxn modelId="{AB6C644F-98AF-40BA-B559-BAF374BC1390}" type="presOf" srcId="{C5B043A4-1CCB-4616-BF73-0095086A1803}" destId="{50AC18E7-32CA-40BF-B631-5DD588BA081E}" srcOrd="0" destOrd="0" presId="urn:microsoft.com/office/officeart/2005/8/layout/hierarchy2"/>
    <dgm:cxn modelId="{BDEE576F-0381-4535-B219-DD70C1F5B31E}" srcId="{C5B043A4-1CCB-4616-BF73-0095086A1803}" destId="{9F6F48D8-56B4-4747-8B6D-64BD6D3BC714}" srcOrd="1" destOrd="0" parTransId="{53F84B35-6061-431B-A313-DB6D205EE698}" sibTransId="{39DAD306-A4C8-4CB1-BBF2-EFA72AE1EAD4}"/>
    <dgm:cxn modelId="{BB499970-8CA2-462E-AC92-692D2CFC6A77}" type="presOf" srcId="{53F84B35-6061-431B-A313-DB6D205EE698}" destId="{300BECF6-439A-4EA5-84E3-54100A682BC9}" srcOrd="0" destOrd="0" presId="urn:microsoft.com/office/officeart/2005/8/layout/hierarchy2"/>
    <dgm:cxn modelId="{7C42D887-E667-4DB7-867C-6DAC59FCA478}" type="presOf" srcId="{11EB33A4-ED41-47A6-8AFB-721222312ADB}" destId="{56099965-8CFB-43B3-8366-9327671CCD86}" srcOrd="0" destOrd="0" presId="urn:microsoft.com/office/officeart/2005/8/layout/hierarchy2"/>
    <dgm:cxn modelId="{0F1EAD8F-E577-4351-BEBC-67E75709A89F}" type="presOf" srcId="{53F84B35-6061-431B-A313-DB6D205EE698}" destId="{8E925A95-4E46-4FA8-AE73-D1E89162B4DB}" srcOrd="1" destOrd="0" presId="urn:microsoft.com/office/officeart/2005/8/layout/hierarchy2"/>
    <dgm:cxn modelId="{3A882E99-5108-4992-B386-391145DE5A20}" type="presOf" srcId="{ECCF91BC-52F8-4E42-9E11-E1A1CFABDEDB}" destId="{39837A29-AF01-49B5-BD42-43D54474811C}" srcOrd="1" destOrd="0" presId="urn:microsoft.com/office/officeart/2005/8/layout/hierarchy2"/>
    <dgm:cxn modelId="{E64A81BB-1D75-47A7-A5B8-AE86725305B2}" type="presOf" srcId="{780191F4-042F-4F46-9DD2-5C4E3DC3D301}" destId="{8F312C1A-9DC4-4410-A647-67FCE1C3B13E}" srcOrd="1" destOrd="0" presId="urn:microsoft.com/office/officeart/2005/8/layout/hierarchy2"/>
    <dgm:cxn modelId="{50F9D1C5-3A22-4203-BF5F-AA863712BC11}" srcId="{C5B043A4-1CCB-4616-BF73-0095086A1803}" destId="{11EB33A4-ED41-47A6-8AFB-721222312ADB}" srcOrd="2" destOrd="0" parTransId="{780191F4-042F-4F46-9DD2-5C4E3DC3D301}" sibTransId="{6874B8A1-5CDB-4A69-BAF9-0F55D8C8BC99}"/>
    <dgm:cxn modelId="{BAE983DC-3848-43C0-A88F-A0723892C9E3}" srcId="{D390E4F9-009C-4C11-B998-905902AC9FA6}" destId="{C5B043A4-1CCB-4616-BF73-0095086A1803}" srcOrd="0" destOrd="0" parTransId="{ECCF91BC-52F8-4E42-9E11-E1A1CFABDEDB}" sibTransId="{62346FF5-D61E-4FD0-9217-960B22307134}"/>
    <dgm:cxn modelId="{A11512ED-A340-4005-B29D-04D3603EF253}" type="presOf" srcId="{14B1A2D2-9746-4821-A17D-E6D6BC7DF901}" destId="{098D7B93-37E6-4587-8450-0CCC808EBDC1}" srcOrd="1" destOrd="0" presId="urn:microsoft.com/office/officeart/2005/8/layout/hierarchy2"/>
    <dgm:cxn modelId="{E56392FF-FCBF-4D45-9461-97E24AAA630E}" type="presOf" srcId="{D390E4F9-009C-4C11-B998-905902AC9FA6}" destId="{A4CE3D54-84D2-4DC0-918C-AEC884122AA0}" srcOrd="0" destOrd="0" presId="urn:microsoft.com/office/officeart/2005/8/layout/hierarchy2"/>
    <dgm:cxn modelId="{C6B27ED2-E899-463F-8963-B2D9E2686232}" type="presParOf" srcId="{BFB6FE64-EC6D-4132-893C-32F3E35786C0}" destId="{633AFA1B-8BB6-4808-B893-496F1488FEF8}" srcOrd="0" destOrd="0" presId="urn:microsoft.com/office/officeart/2005/8/layout/hierarchy2"/>
    <dgm:cxn modelId="{6545AF73-4142-4FEF-AAB0-2E7C2930C330}" type="presParOf" srcId="{633AFA1B-8BB6-4808-B893-496F1488FEF8}" destId="{A4CE3D54-84D2-4DC0-918C-AEC884122AA0}" srcOrd="0" destOrd="0" presId="urn:microsoft.com/office/officeart/2005/8/layout/hierarchy2"/>
    <dgm:cxn modelId="{4420A004-AE3D-4F20-84FC-9634AA23F8EC}" type="presParOf" srcId="{633AFA1B-8BB6-4808-B893-496F1488FEF8}" destId="{923C1E9B-EFB6-4138-849F-A26B19136552}" srcOrd="1" destOrd="0" presId="urn:microsoft.com/office/officeart/2005/8/layout/hierarchy2"/>
    <dgm:cxn modelId="{111383DD-6A4C-4FBA-9996-C5C766780A45}" type="presParOf" srcId="{923C1E9B-EFB6-4138-849F-A26B19136552}" destId="{B27C26BE-B84C-4FFC-8139-25C0F374D218}" srcOrd="0" destOrd="0" presId="urn:microsoft.com/office/officeart/2005/8/layout/hierarchy2"/>
    <dgm:cxn modelId="{62E92917-71CC-48DF-8C19-A16D062C07AD}" type="presParOf" srcId="{B27C26BE-B84C-4FFC-8139-25C0F374D218}" destId="{39837A29-AF01-49B5-BD42-43D54474811C}" srcOrd="0" destOrd="0" presId="urn:microsoft.com/office/officeart/2005/8/layout/hierarchy2"/>
    <dgm:cxn modelId="{E8021FF0-D094-4572-BB92-A5D9666D09C5}" type="presParOf" srcId="{923C1E9B-EFB6-4138-849F-A26B19136552}" destId="{1F73C7D6-EB56-4E9C-9AD4-E5094F448DF9}" srcOrd="1" destOrd="0" presId="urn:microsoft.com/office/officeart/2005/8/layout/hierarchy2"/>
    <dgm:cxn modelId="{A971207E-F463-4FB2-8AA5-C85366D63731}" type="presParOf" srcId="{1F73C7D6-EB56-4E9C-9AD4-E5094F448DF9}" destId="{50AC18E7-32CA-40BF-B631-5DD588BA081E}" srcOrd="0" destOrd="0" presId="urn:microsoft.com/office/officeart/2005/8/layout/hierarchy2"/>
    <dgm:cxn modelId="{C7D4D109-82BB-400A-ADE1-9A9675707099}" type="presParOf" srcId="{1F73C7D6-EB56-4E9C-9AD4-E5094F448DF9}" destId="{9A116BF6-841D-4C07-ACA6-5CD0116EE5FF}" srcOrd="1" destOrd="0" presId="urn:microsoft.com/office/officeart/2005/8/layout/hierarchy2"/>
    <dgm:cxn modelId="{236359FA-0294-445A-9ECB-EEDC10BD4EB4}" type="presParOf" srcId="{9A116BF6-841D-4C07-ACA6-5CD0116EE5FF}" destId="{D4932A86-863E-4A8C-80F9-58E9647FF6BF}" srcOrd="0" destOrd="0" presId="urn:microsoft.com/office/officeart/2005/8/layout/hierarchy2"/>
    <dgm:cxn modelId="{5819DEBE-59E7-44DC-A8D5-6776995EDC5F}" type="presParOf" srcId="{D4932A86-863E-4A8C-80F9-58E9647FF6BF}" destId="{098D7B93-37E6-4587-8450-0CCC808EBDC1}" srcOrd="0" destOrd="0" presId="urn:microsoft.com/office/officeart/2005/8/layout/hierarchy2"/>
    <dgm:cxn modelId="{C99A6781-CDD6-445F-8704-AA73554114D3}" type="presParOf" srcId="{9A116BF6-841D-4C07-ACA6-5CD0116EE5FF}" destId="{8FA3A1E3-67AE-4DFB-A1F3-EEB389B041DE}" srcOrd="1" destOrd="0" presId="urn:microsoft.com/office/officeart/2005/8/layout/hierarchy2"/>
    <dgm:cxn modelId="{0371F338-EF40-4653-B634-51850282A3D0}" type="presParOf" srcId="{8FA3A1E3-67AE-4DFB-A1F3-EEB389B041DE}" destId="{B7A51A6A-8E75-4995-B1C2-192B0DD6A5C5}" srcOrd="0" destOrd="0" presId="urn:microsoft.com/office/officeart/2005/8/layout/hierarchy2"/>
    <dgm:cxn modelId="{87F81017-05E7-4F60-B35E-1C41757BC386}" type="presParOf" srcId="{8FA3A1E3-67AE-4DFB-A1F3-EEB389B041DE}" destId="{CB536614-C1C3-4761-A4A0-4E7D22495061}" srcOrd="1" destOrd="0" presId="urn:microsoft.com/office/officeart/2005/8/layout/hierarchy2"/>
    <dgm:cxn modelId="{92F81378-548D-4553-9C7A-D6141FF7565D}" type="presParOf" srcId="{9A116BF6-841D-4C07-ACA6-5CD0116EE5FF}" destId="{300BECF6-439A-4EA5-84E3-54100A682BC9}" srcOrd="2" destOrd="0" presId="urn:microsoft.com/office/officeart/2005/8/layout/hierarchy2"/>
    <dgm:cxn modelId="{A1605151-9012-4039-B4C0-6AD235C4B6BA}" type="presParOf" srcId="{300BECF6-439A-4EA5-84E3-54100A682BC9}" destId="{8E925A95-4E46-4FA8-AE73-D1E89162B4DB}" srcOrd="0" destOrd="0" presId="urn:microsoft.com/office/officeart/2005/8/layout/hierarchy2"/>
    <dgm:cxn modelId="{53DE15D9-C302-4CD0-B947-3ECB283AABB7}" type="presParOf" srcId="{9A116BF6-841D-4C07-ACA6-5CD0116EE5FF}" destId="{1C863482-23FC-4C03-B755-38CACED55F80}" srcOrd="3" destOrd="0" presId="urn:microsoft.com/office/officeart/2005/8/layout/hierarchy2"/>
    <dgm:cxn modelId="{18C21248-0716-425F-9A5B-69E33AF226C1}" type="presParOf" srcId="{1C863482-23FC-4C03-B755-38CACED55F80}" destId="{7CDA39F9-57D2-4D90-A5B2-F2DC86E005B1}" srcOrd="0" destOrd="0" presId="urn:microsoft.com/office/officeart/2005/8/layout/hierarchy2"/>
    <dgm:cxn modelId="{F3CBAB94-D3C4-4678-BD04-98591EDF36EE}" type="presParOf" srcId="{1C863482-23FC-4C03-B755-38CACED55F80}" destId="{428B9D53-959F-4DAE-912E-82686F2FCAFC}" srcOrd="1" destOrd="0" presId="urn:microsoft.com/office/officeart/2005/8/layout/hierarchy2"/>
    <dgm:cxn modelId="{7750111A-FEC7-4F91-ACDC-A60A284B6619}" type="presParOf" srcId="{9A116BF6-841D-4C07-ACA6-5CD0116EE5FF}" destId="{93482B18-4D84-4FA3-9812-4B755A2BC5E2}" srcOrd="4" destOrd="0" presId="urn:microsoft.com/office/officeart/2005/8/layout/hierarchy2"/>
    <dgm:cxn modelId="{8ACCC512-AD1B-4BE8-A596-229D8127FEC3}" type="presParOf" srcId="{93482B18-4D84-4FA3-9812-4B755A2BC5E2}" destId="{8F312C1A-9DC4-4410-A647-67FCE1C3B13E}" srcOrd="0" destOrd="0" presId="urn:microsoft.com/office/officeart/2005/8/layout/hierarchy2"/>
    <dgm:cxn modelId="{2DB970BE-6B62-4629-8164-DF5A75F5B272}" type="presParOf" srcId="{9A116BF6-841D-4C07-ACA6-5CD0116EE5FF}" destId="{B6878A97-C019-4218-9564-DC8ED857EA9F}" srcOrd="5" destOrd="0" presId="urn:microsoft.com/office/officeart/2005/8/layout/hierarchy2"/>
    <dgm:cxn modelId="{B43FD3FE-1776-47FB-B904-F9A623B789C2}" type="presParOf" srcId="{B6878A97-C019-4218-9564-DC8ED857EA9F}" destId="{56099965-8CFB-43B3-8366-9327671CCD86}" srcOrd="0" destOrd="0" presId="urn:microsoft.com/office/officeart/2005/8/layout/hierarchy2"/>
    <dgm:cxn modelId="{6C05710D-299A-44CF-8DAE-D992F88E2249}" type="presParOf" srcId="{B6878A97-C019-4218-9564-DC8ED857EA9F}" destId="{E8D4782D-048F-4AC9-B330-C7610178BF0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4E597F-3518-4BB6-AFB5-73AAFED9BD9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75253F43-F6AF-415D-BDBE-E52156BCDF65}">
      <dgm:prSet phldrT="[Texte]" custT="1"/>
      <dgm:spPr/>
      <dgm:t>
        <a:bodyPr/>
        <a:lstStyle/>
        <a:p>
          <a:r>
            <a:rPr lang="fr-FR" sz="1100" b="1"/>
            <a:t>Votre agent est en arrêt</a:t>
          </a:r>
        </a:p>
      </dgm:t>
    </dgm:pt>
    <dgm:pt modelId="{F7B8E2CC-5E5A-4BE4-8B45-DC07A772F716}" type="parTrans" cxnId="{6639A75A-DFFA-4F53-965B-6406FCCCEE26}">
      <dgm:prSet/>
      <dgm:spPr/>
      <dgm:t>
        <a:bodyPr/>
        <a:lstStyle/>
        <a:p>
          <a:endParaRPr lang="fr-FR"/>
        </a:p>
      </dgm:t>
    </dgm:pt>
    <dgm:pt modelId="{6897DEB8-9EFF-4169-B25C-51868C76C6BA}" type="sibTrans" cxnId="{6639A75A-DFFA-4F53-965B-6406FCCCEE26}">
      <dgm:prSet/>
      <dgm:spPr/>
      <dgm:t>
        <a:bodyPr/>
        <a:lstStyle/>
        <a:p>
          <a:endParaRPr lang="fr-FR"/>
        </a:p>
      </dgm:t>
    </dgm:pt>
    <dgm:pt modelId="{4AC3B5DC-FD83-464C-A401-F1848DD9CD5D}">
      <dgm:prSet phldrT="[Texte]" custT="1"/>
      <dgm:spPr/>
      <dgm:t>
        <a:bodyPr/>
        <a:lstStyle/>
        <a:p>
          <a:pPr algn="ctr"/>
          <a:r>
            <a:rPr lang="fr-FR" sz="1100" kern="1200"/>
            <a:t>L’article 7 de la loi EVIN n’a pas vocation à s’appliquer aux contrat Individuels. </a:t>
          </a:r>
        </a:p>
        <a:p>
          <a:pPr algn="ctr"/>
          <a:r>
            <a:rPr lang="fr-FR" sz="1100" kern="1200"/>
            <a:t>Si l’agent envisage de résilier son contrat, il est indispensable qu’il vérifie auprès de son organisme d’assurance les conséquences de cette résiliation sur son indemnisation</a:t>
          </a:r>
          <a:endParaRPr lang="fr-FR" sz="1100" i="1" kern="1200">
            <a:latin typeface="Arial"/>
            <a:ea typeface="+mn-ea"/>
            <a:cs typeface="+mn-cs"/>
          </a:endParaRPr>
        </a:p>
      </dgm:t>
    </dgm:pt>
    <dgm:pt modelId="{A92C0ED6-7638-4505-B294-A6151760B4DA}" type="parTrans" cxnId="{C2A1987B-2959-46BE-8B41-F6706141AABC}">
      <dgm:prSet/>
      <dgm:spPr/>
      <dgm:t>
        <a:bodyPr/>
        <a:lstStyle/>
        <a:p>
          <a:endParaRPr lang="fr-FR"/>
        </a:p>
      </dgm:t>
    </dgm:pt>
    <dgm:pt modelId="{FF361E6E-FDAC-48E6-BB69-86B8E613A371}" type="sibTrans" cxnId="{C2A1987B-2959-46BE-8B41-F6706141AABC}">
      <dgm:prSet/>
      <dgm:spPr/>
      <dgm:t>
        <a:bodyPr/>
        <a:lstStyle/>
        <a:p>
          <a:endParaRPr lang="fr-FR"/>
        </a:p>
      </dgm:t>
    </dgm:pt>
    <dgm:pt modelId="{E8271460-0996-49CA-9C3C-CDD794C5FF86}">
      <dgm:prSet phldrT="[Texte]" custT="1"/>
      <dgm:spPr/>
      <dgm:t>
        <a:bodyPr/>
        <a:lstStyle/>
        <a:p>
          <a:pPr algn="ctr"/>
          <a:r>
            <a:rPr lang="fr-FR" sz="1100" b="1"/>
            <a:t>Votre Agent est dispensé d’adhérer </a:t>
          </a:r>
          <a:r>
            <a:rPr lang="fr-FR" sz="1100"/>
            <a:t>jusqu’à sa reprise d’activité.</a:t>
          </a:r>
        </a:p>
        <a:p>
          <a:pPr algn="ctr"/>
          <a:r>
            <a:rPr lang="fr-FR" sz="1100" b="1"/>
            <a:t>Il reste assuré chez son assureur Individuel.</a:t>
          </a:r>
        </a:p>
        <a:p>
          <a:pPr algn="ctr"/>
          <a:endParaRPr lang="fr-FR" sz="1100" i="1"/>
        </a:p>
        <a:p>
          <a:pPr algn="ctr"/>
          <a:r>
            <a:rPr lang="fr-FR" sz="1100" i="1"/>
            <a:t>Votre agent peut adhérer à la </a:t>
          </a:r>
          <a:r>
            <a:rPr lang="fr-FR" sz="1100"/>
            <a:t>convention de participation à adhésion obligatoire</a:t>
          </a:r>
          <a:r>
            <a:rPr lang="fr-FR" sz="1100" i="1"/>
            <a:t>, mais il  n’est couvert </a:t>
          </a:r>
          <a:r>
            <a:rPr lang="fr-FR" sz="1100" i="1" u="sng"/>
            <a:t>que pour les nouveaux risques</a:t>
          </a:r>
          <a:r>
            <a:rPr lang="fr-FR" sz="1100" i="1"/>
            <a:t> (par exemple, passage d’une incapacité à une invalidité, ou un Décès). Il doit dans ce cas financer 2 contrats de Prévoyance et déclarer son cumul d’assurance ou résilier son précédent contrat individuel </a:t>
          </a:r>
          <a:r>
            <a:rPr lang="fr-FR" sz="1100" b="1" i="1" u="sng">
              <a:solidFill>
                <a:schemeClr val="bg1"/>
              </a:solidFill>
            </a:rPr>
            <a:t>(sous réserve  de vérifier les conséquences sur son indemnisation)</a:t>
          </a:r>
          <a:r>
            <a:rPr lang="fr-FR" sz="1100" i="1"/>
            <a:t>.</a:t>
          </a:r>
          <a:endParaRPr lang="fr-FR" sz="1100"/>
        </a:p>
      </dgm:t>
    </dgm:pt>
    <dgm:pt modelId="{7D6106E7-0ADB-4CF2-8630-2046CA10F0B5}" type="parTrans" cxnId="{B68DD182-22BE-4645-8147-1BE6A887F898}">
      <dgm:prSet/>
      <dgm:spPr/>
      <dgm:t>
        <a:bodyPr/>
        <a:lstStyle/>
        <a:p>
          <a:endParaRPr lang="fr-FR"/>
        </a:p>
      </dgm:t>
    </dgm:pt>
    <dgm:pt modelId="{F96F0030-7865-47B4-9B79-94A43162D9E9}" type="sibTrans" cxnId="{B68DD182-22BE-4645-8147-1BE6A887F898}">
      <dgm:prSet/>
      <dgm:spPr/>
      <dgm:t>
        <a:bodyPr/>
        <a:lstStyle/>
        <a:p>
          <a:endParaRPr lang="fr-FR"/>
        </a:p>
      </dgm:t>
    </dgm:pt>
    <dgm:pt modelId="{80FC3E5C-9D18-439A-B640-87C99AC1100F}" type="pres">
      <dgm:prSet presAssocID="{D44E597F-3518-4BB6-AFB5-73AAFED9BD9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B904543-9D6F-49BA-8119-9A795D143A75}" type="pres">
      <dgm:prSet presAssocID="{75253F43-F6AF-415D-BDBE-E52156BCDF65}" presName="root1" presStyleCnt="0"/>
      <dgm:spPr/>
    </dgm:pt>
    <dgm:pt modelId="{8C89DA78-0480-4FB5-89EC-8C27A4AFF43C}" type="pres">
      <dgm:prSet presAssocID="{75253F43-F6AF-415D-BDBE-E52156BCDF65}" presName="LevelOneTextNode" presStyleLbl="node0" presStyleIdx="0" presStyleCnt="1" custScaleX="62077" custScaleY="120278">
        <dgm:presLayoutVars>
          <dgm:chPref val="3"/>
        </dgm:presLayoutVars>
      </dgm:prSet>
      <dgm:spPr/>
    </dgm:pt>
    <dgm:pt modelId="{3CE0619F-21B2-45D9-BCEC-70028EC4495E}" type="pres">
      <dgm:prSet presAssocID="{75253F43-F6AF-415D-BDBE-E52156BCDF65}" presName="level2hierChild" presStyleCnt="0"/>
      <dgm:spPr/>
    </dgm:pt>
    <dgm:pt modelId="{A10A7FDC-6E38-4264-B2D3-BC4E90CD8663}" type="pres">
      <dgm:prSet presAssocID="{A92C0ED6-7638-4505-B294-A6151760B4DA}" presName="conn2-1" presStyleLbl="parChTrans1D2" presStyleIdx="0" presStyleCnt="1"/>
      <dgm:spPr/>
    </dgm:pt>
    <dgm:pt modelId="{B6E27F99-7D24-4787-AB8E-280FB8CFAFA7}" type="pres">
      <dgm:prSet presAssocID="{A92C0ED6-7638-4505-B294-A6151760B4DA}" presName="connTx" presStyleLbl="parChTrans1D2" presStyleIdx="0" presStyleCnt="1"/>
      <dgm:spPr/>
    </dgm:pt>
    <dgm:pt modelId="{3FFF54FF-FBAE-4017-B014-BC3F45009B7E}" type="pres">
      <dgm:prSet presAssocID="{4AC3B5DC-FD83-464C-A401-F1848DD9CD5D}" presName="root2" presStyleCnt="0"/>
      <dgm:spPr/>
    </dgm:pt>
    <dgm:pt modelId="{C1747302-1720-4DE9-91E0-75FBD1503142}" type="pres">
      <dgm:prSet presAssocID="{4AC3B5DC-FD83-464C-A401-F1848DD9CD5D}" presName="LevelTwoTextNode" presStyleLbl="node2" presStyleIdx="0" presStyleCnt="1" custScaleX="138278" custScaleY="138042">
        <dgm:presLayoutVars>
          <dgm:chPref val="3"/>
        </dgm:presLayoutVars>
      </dgm:prSet>
      <dgm:spPr/>
    </dgm:pt>
    <dgm:pt modelId="{C5234917-6B10-454A-BE0D-5CBAB75FDF44}" type="pres">
      <dgm:prSet presAssocID="{4AC3B5DC-FD83-464C-A401-F1848DD9CD5D}" presName="level3hierChild" presStyleCnt="0"/>
      <dgm:spPr/>
    </dgm:pt>
    <dgm:pt modelId="{3164A2F1-AD66-4605-B6A7-0674814D8764}" type="pres">
      <dgm:prSet presAssocID="{7D6106E7-0ADB-4CF2-8630-2046CA10F0B5}" presName="conn2-1" presStyleLbl="parChTrans1D3" presStyleIdx="0" presStyleCnt="1"/>
      <dgm:spPr/>
    </dgm:pt>
    <dgm:pt modelId="{5DAB9559-ADC8-4704-81FD-03F3CE5794EE}" type="pres">
      <dgm:prSet presAssocID="{7D6106E7-0ADB-4CF2-8630-2046CA10F0B5}" presName="connTx" presStyleLbl="parChTrans1D3" presStyleIdx="0" presStyleCnt="1"/>
      <dgm:spPr/>
    </dgm:pt>
    <dgm:pt modelId="{FFA77E53-BD88-41C0-9F2F-369C74EFEEDD}" type="pres">
      <dgm:prSet presAssocID="{E8271460-0996-49CA-9C3C-CDD794C5FF86}" presName="root2" presStyleCnt="0"/>
      <dgm:spPr/>
    </dgm:pt>
    <dgm:pt modelId="{198ACBAD-1180-4F88-8747-9D13E8F3B3F4}" type="pres">
      <dgm:prSet presAssocID="{E8271460-0996-49CA-9C3C-CDD794C5FF86}" presName="LevelTwoTextNode" presStyleLbl="node3" presStyleIdx="0" presStyleCnt="1" custScaleX="165020" custScaleY="179430">
        <dgm:presLayoutVars>
          <dgm:chPref val="3"/>
        </dgm:presLayoutVars>
      </dgm:prSet>
      <dgm:spPr/>
    </dgm:pt>
    <dgm:pt modelId="{FA92D8DF-B863-4132-B618-50A2C616E9A3}" type="pres">
      <dgm:prSet presAssocID="{E8271460-0996-49CA-9C3C-CDD794C5FF86}" presName="level3hierChild" presStyleCnt="0"/>
      <dgm:spPr/>
    </dgm:pt>
  </dgm:ptLst>
  <dgm:cxnLst>
    <dgm:cxn modelId="{465EC431-A539-4D11-BF88-5B51D641EB71}" type="presOf" srcId="{4AC3B5DC-FD83-464C-A401-F1848DD9CD5D}" destId="{C1747302-1720-4DE9-91E0-75FBD1503142}" srcOrd="0" destOrd="0" presId="urn:microsoft.com/office/officeart/2005/8/layout/hierarchy2"/>
    <dgm:cxn modelId="{0605E33A-19D0-4FC0-8229-62E3EAAEE6A6}" type="presOf" srcId="{A92C0ED6-7638-4505-B294-A6151760B4DA}" destId="{A10A7FDC-6E38-4264-B2D3-BC4E90CD8663}" srcOrd="0" destOrd="0" presId="urn:microsoft.com/office/officeart/2005/8/layout/hierarchy2"/>
    <dgm:cxn modelId="{72AD323D-654C-45D9-BF51-BC199AE8F84E}" type="presOf" srcId="{E8271460-0996-49CA-9C3C-CDD794C5FF86}" destId="{198ACBAD-1180-4F88-8747-9D13E8F3B3F4}" srcOrd="0" destOrd="0" presId="urn:microsoft.com/office/officeart/2005/8/layout/hierarchy2"/>
    <dgm:cxn modelId="{3416B154-64AB-40FA-B4B6-096DB47A2172}" type="presOf" srcId="{D44E597F-3518-4BB6-AFB5-73AAFED9BD9A}" destId="{80FC3E5C-9D18-439A-B640-87C99AC1100F}" srcOrd="0" destOrd="0" presId="urn:microsoft.com/office/officeart/2005/8/layout/hierarchy2"/>
    <dgm:cxn modelId="{6639A75A-DFFA-4F53-965B-6406FCCCEE26}" srcId="{D44E597F-3518-4BB6-AFB5-73AAFED9BD9A}" destId="{75253F43-F6AF-415D-BDBE-E52156BCDF65}" srcOrd="0" destOrd="0" parTransId="{F7B8E2CC-5E5A-4BE4-8B45-DC07A772F716}" sibTransId="{6897DEB8-9EFF-4169-B25C-51868C76C6BA}"/>
    <dgm:cxn modelId="{C2A1987B-2959-46BE-8B41-F6706141AABC}" srcId="{75253F43-F6AF-415D-BDBE-E52156BCDF65}" destId="{4AC3B5DC-FD83-464C-A401-F1848DD9CD5D}" srcOrd="0" destOrd="0" parTransId="{A92C0ED6-7638-4505-B294-A6151760B4DA}" sibTransId="{FF361E6E-FDAC-48E6-BB69-86B8E613A371}"/>
    <dgm:cxn modelId="{B68DD182-22BE-4645-8147-1BE6A887F898}" srcId="{4AC3B5DC-FD83-464C-A401-F1848DD9CD5D}" destId="{E8271460-0996-49CA-9C3C-CDD794C5FF86}" srcOrd="0" destOrd="0" parTransId="{7D6106E7-0ADB-4CF2-8630-2046CA10F0B5}" sibTransId="{F96F0030-7865-47B4-9B79-94A43162D9E9}"/>
    <dgm:cxn modelId="{2F7FC1C7-975C-49AD-AACF-11FD1C58F2BC}" type="presOf" srcId="{A92C0ED6-7638-4505-B294-A6151760B4DA}" destId="{B6E27F99-7D24-4787-AB8E-280FB8CFAFA7}" srcOrd="1" destOrd="0" presId="urn:microsoft.com/office/officeart/2005/8/layout/hierarchy2"/>
    <dgm:cxn modelId="{7DCC69D3-6A0C-48E4-AE91-4D358A994169}" type="presOf" srcId="{7D6106E7-0ADB-4CF2-8630-2046CA10F0B5}" destId="{3164A2F1-AD66-4605-B6A7-0674814D8764}" srcOrd="0" destOrd="0" presId="urn:microsoft.com/office/officeart/2005/8/layout/hierarchy2"/>
    <dgm:cxn modelId="{211DE9E9-7F90-4B2E-968F-73726BC416F3}" type="presOf" srcId="{75253F43-F6AF-415D-BDBE-E52156BCDF65}" destId="{8C89DA78-0480-4FB5-89EC-8C27A4AFF43C}" srcOrd="0" destOrd="0" presId="urn:microsoft.com/office/officeart/2005/8/layout/hierarchy2"/>
    <dgm:cxn modelId="{3011C2FE-AED7-4236-B249-19408136100D}" type="presOf" srcId="{7D6106E7-0ADB-4CF2-8630-2046CA10F0B5}" destId="{5DAB9559-ADC8-4704-81FD-03F3CE5794EE}" srcOrd="1" destOrd="0" presId="urn:microsoft.com/office/officeart/2005/8/layout/hierarchy2"/>
    <dgm:cxn modelId="{509E3168-287D-4225-B0D4-EA8B9F3DD78B}" type="presParOf" srcId="{80FC3E5C-9D18-439A-B640-87C99AC1100F}" destId="{4B904543-9D6F-49BA-8119-9A795D143A75}" srcOrd="0" destOrd="0" presId="urn:microsoft.com/office/officeart/2005/8/layout/hierarchy2"/>
    <dgm:cxn modelId="{63EA7248-812F-4AE9-B713-82EECE3B5073}" type="presParOf" srcId="{4B904543-9D6F-49BA-8119-9A795D143A75}" destId="{8C89DA78-0480-4FB5-89EC-8C27A4AFF43C}" srcOrd="0" destOrd="0" presId="urn:microsoft.com/office/officeart/2005/8/layout/hierarchy2"/>
    <dgm:cxn modelId="{929A28F7-3359-405A-979D-91E419A89F39}" type="presParOf" srcId="{4B904543-9D6F-49BA-8119-9A795D143A75}" destId="{3CE0619F-21B2-45D9-BCEC-70028EC4495E}" srcOrd="1" destOrd="0" presId="urn:microsoft.com/office/officeart/2005/8/layout/hierarchy2"/>
    <dgm:cxn modelId="{6F0CC561-6C44-475B-9D33-8F3EC61B938B}" type="presParOf" srcId="{3CE0619F-21B2-45D9-BCEC-70028EC4495E}" destId="{A10A7FDC-6E38-4264-B2D3-BC4E90CD8663}" srcOrd="0" destOrd="0" presId="urn:microsoft.com/office/officeart/2005/8/layout/hierarchy2"/>
    <dgm:cxn modelId="{35A8D6D5-E7F8-4183-A937-46171BDC3DF7}" type="presParOf" srcId="{A10A7FDC-6E38-4264-B2D3-BC4E90CD8663}" destId="{B6E27F99-7D24-4787-AB8E-280FB8CFAFA7}" srcOrd="0" destOrd="0" presId="urn:microsoft.com/office/officeart/2005/8/layout/hierarchy2"/>
    <dgm:cxn modelId="{8D16CA5C-37E9-443C-9EAB-34CBBE60D947}" type="presParOf" srcId="{3CE0619F-21B2-45D9-BCEC-70028EC4495E}" destId="{3FFF54FF-FBAE-4017-B014-BC3F45009B7E}" srcOrd="1" destOrd="0" presId="urn:microsoft.com/office/officeart/2005/8/layout/hierarchy2"/>
    <dgm:cxn modelId="{C5410D9F-5782-4074-8C89-4B2A5016B8D5}" type="presParOf" srcId="{3FFF54FF-FBAE-4017-B014-BC3F45009B7E}" destId="{C1747302-1720-4DE9-91E0-75FBD1503142}" srcOrd="0" destOrd="0" presId="urn:microsoft.com/office/officeart/2005/8/layout/hierarchy2"/>
    <dgm:cxn modelId="{564385E2-B0E9-4A94-915E-7022D5A25D77}" type="presParOf" srcId="{3FFF54FF-FBAE-4017-B014-BC3F45009B7E}" destId="{C5234917-6B10-454A-BE0D-5CBAB75FDF44}" srcOrd="1" destOrd="0" presId="urn:microsoft.com/office/officeart/2005/8/layout/hierarchy2"/>
    <dgm:cxn modelId="{8F82F960-F2CA-4656-BF2E-0004971222D4}" type="presParOf" srcId="{C5234917-6B10-454A-BE0D-5CBAB75FDF44}" destId="{3164A2F1-AD66-4605-B6A7-0674814D8764}" srcOrd="0" destOrd="0" presId="urn:microsoft.com/office/officeart/2005/8/layout/hierarchy2"/>
    <dgm:cxn modelId="{F0EF0889-814A-48CB-A6C2-8734D4771F20}" type="presParOf" srcId="{3164A2F1-AD66-4605-B6A7-0674814D8764}" destId="{5DAB9559-ADC8-4704-81FD-03F3CE5794EE}" srcOrd="0" destOrd="0" presId="urn:microsoft.com/office/officeart/2005/8/layout/hierarchy2"/>
    <dgm:cxn modelId="{7E370B9E-13A7-43CC-B567-BE93557BF1D8}" type="presParOf" srcId="{C5234917-6B10-454A-BE0D-5CBAB75FDF44}" destId="{FFA77E53-BD88-41C0-9F2F-369C74EFEEDD}" srcOrd="1" destOrd="0" presId="urn:microsoft.com/office/officeart/2005/8/layout/hierarchy2"/>
    <dgm:cxn modelId="{B6A7EAD4-EF7B-409C-AFA5-D93F6DA7AE95}" type="presParOf" srcId="{FFA77E53-BD88-41C0-9F2F-369C74EFEEDD}" destId="{198ACBAD-1180-4F88-8747-9D13E8F3B3F4}" srcOrd="0" destOrd="0" presId="urn:microsoft.com/office/officeart/2005/8/layout/hierarchy2"/>
    <dgm:cxn modelId="{FF8AB569-110D-426A-B154-FCD27261619A}" type="presParOf" srcId="{FFA77E53-BD88-41C0-9F2F-369C74EFEEDD}" destId="{FA92D8DF-B863-4132-B618-50A2C616E9A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85764C-C5B5-4BBE-8297-65E3E4330756}">
      <dsp:nvSpPr>
        <dsp:cNvPr id="0" name=""/>
        <dsp:cNvSpPr/>
      </dsp:nvSpPr>
      <dsp:spPr>
        <a:xfrm>
          <a:off x="6855" y="36887"/>
          <a:ext cx="2723786" cy="14344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Votre agent n’a </a:t>
          </a:r>
          <a:r>
            <a:rPr lang="fr-FR" sz="1100" b="1" kern="1200"/>
            <a:t>pas de Prévoyance</a:t>
          </a:r>
          <a:r>
            <a:rPr lang="fr-FR" sz="1100" kern="1200"/>
            <a:t>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à ce jour </a:t>
          </a:r>
        </a:p>
      </dsp:txBody>
      <dsp:txXfrm>
        <a:off x="48869" y="78901"/>
        <a:ext cx="2639758" cy="1350451"/>
      </dsp:txXfrm>
    </dsp:sp>
    <dsp:sp modelId="{DFE31659-BD1F-4895-AED1-B2F8D05C2C10}">
      <dsp:nvSpPr>
        <dsp:cNvPr id="0" name=""/>
        <dsp:cNvSpPr/>
      </dsp:nvSpPr>
      <dsp:spPr>
        <a:xfrm>
          <a:off x="3003020" y="416377"/>
          <a:ext cx="577442" cy="6754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000" kern="1200"/>
        </a:p>
      </dsp:txBody>
      <dsp:txXfrm>
        <a:off x="3003020" y="551477"/>
        <a:ext cx="404209" cy="405299"/>
      </dsp:txXfrm>
    </dsp:sp>
    <dsp:sp modelId="{32C011B0-FC30-4E5C-A1E7-6243854AB11D}">
      <dsp:nvSpPr>
        <dsp:cNvPr id="0" name=""/>
        <dsp:cNvSpPr/>
      </dsp:nvSpPr>
      <dsp:spPr>
        <a:xfrm>
          <a:off x="3820156" y="0"/>
          <a:ext cx="3527222" cy="15082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/>
            <a:t>Votre agent est affilié automatiquement </a:t>
          </a:r>
          <a:r>
            <a:rPr lang="fr-FR" sz="1100" b="0" kern="1200"/>
            <a:t>à votre </a:t>
          </a:r>
          <a:r>
            <a:rPr lang="fr-FR" sz="1100" kern="1200"/>
            <a:t>convention de participation à adhésion obligatoire </a:t>
          </a:r>
          <a:r>
            <a:rPr lang="fr-FR" sz="1100" i="1" kern="1200"/>
            <a:t>(formule de base, Incapacité/Invalidité) </a:t>
          </a:r>
        </a:p>
      </dsp:txBody>
      <dsp:txXfrm>
        <a:off x="3864331" y="44175"/>
        <a:ext cx="3438872" cy="1419905"/>
      </dsp:txXfrm>
    </dsp:sp>
    <dsp:sp modelId="{4FFEF787-9096-4A90-83F8-3FD12C2846DD}">
      <dsp:nvSpPr>
        <dsp:cNvPr id="0" name=""/>
        <dsp:cNvSpPr/>
      </dsp:nvSpPr>
      <dsp:spPr>
        <a:xfrm>
          <a:off x="7619757" y="416377"/>
          <a:ext cx="577442" cy="6754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000" kern="1200"/>
        </a:p>
      </dsp:txBody>
      <dsp:txXfrm>
        <a:off x="7619757" y="551477"/>
        <a:ext cx="404209" cy="405299"/>
      </dsp:txXfrm>
    </dsp:sp>
    <dsp:sp modelId="{020BEB25-A5A4-4D99-A022-05DA306304EC}">
      <dsp:nvSpPr>
        <dsp:cNvPr id="0" name=""/>
        <dsp:cNvSpPr/>
      </dsp:nvSpPr>
      <dsp:spPr>
        <a:xfrm>
          <a:off x="8436893" y="36887"/>
          <a:ext cx="2723786" cy="14344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Votre agent peut librement adhérer à l’option.</a:t>
          </a:r>
        </a:p>
      </dsp:txBody>
      <dsp:txXfrm>
        <a:off x="8478907" y="78901"/>
        <a:ext cx="2639758" cy="13504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85764C-C5B5-4BBE-8297-65E3E4330756}">
      <dsp:nvSpPr>
        <dsp:cNvPr id="0" name=""/>
        <dsp:cNvSpPr/>
      </dsp:nvSpPr>
      <dsp:spPr>
        <a:xfrm>
          <a:off x="1021" y="22256"/>
          <a:ext cx="2672034" cy="1463743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Votre agent </a:t>
          </a:r>
          <a:r>
            <a:rPr lang="fr-FR" sz="1100" b="1" kern="1200">
              <a:solidFill>
                <a:schemeClr val="bg1"/>
              </a:solidFill>
            </a:rPr>
            <a:t>adhère au </a:t>
          </a:r>
          <a:r>
            <a:rPr lang="fr-FR" sz="1100" b="1" kern="1200"/>
            <a:t>contrat collectif déjà en place </a:t>
          </a:r>
          <a:r>
            <a:rPr lang="fr-FR" sz="1100" kern="1200"/>
            <a:t>dans votre collectivité en 2024</a:t>
          </a:r>
        </a:p>
      </dsp:txBody>
      <dsp:txXfrm>
        <a:off x="43893" y="65128"/>
        <a:ext cx="2586290" cy="1377999"/>
      </dsp:txXfrm>
    </dsp:sp>
    <dsp:sp modelId="{DFE31659-BD1F-4895-AED1-B2F8D05C2C10}">
      <dsp:nvSpPr>
        <dsp:cNvPr id="0" name=""/>
        <dsp:cNvSpPr/>
      </dsp:nvSpPr>
      <dsp:spPr>
        <a:xfrm>
          <a:off x="2942493" y="422795"/>
          <a:ext cx="571207" cy="6626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000" kern="1200"/>
        </a:p>
      </dsp:txBody>
      <dsp:txXfrm>
        <a:off x="2942493" y="555328"/>
        <a:ext cx="399845" cy="397598"/>
      </dsp:txXfrm>
    </dsp:sp>
    <dsp:sp modelId="{32C011B0-FC30-4E5C-A1E7-6243854AB11D}">
      <dsp:nvSpPr>
        <dsp:cNvPr id="0" name=""/>
        <dsp:cNvSpPr/>
      </dsp:nvSpPr>
      <dsp:spPr>
        <a:xfrm>
          <a:off x="3750805" y="0"/>
          <a:ext cx="3665924" cy="150825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>
              <a:solidFill>
                <a:schemeClr val="bg1"/>
              </a:solidFill>
            </a:rPr>
            <a:t>Si votre contrat en vigueur est arrivé à terme au 31 décembre 2024.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>
              <a:solidFill>
                <a:schemeClr val="bg1"/>
              </a:solidFill>
            </a:rPr>
            <a:t>OU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>
              <a:solidFill>
                <a:schemeClr val="bg1"/>
              </a:solidFill>
            </a:rPr>
            <a:t>Si vous l’avez bien résilié* en respectant votre préavis, alors vos agents ne disposent plus de couverture prévoyance</a:t>
          </a:r>
          <a:endParaRPr lang="fr-FR" sz="1100" kern="1200"/>
        </a:p>
      </dsp:txBody>
      <dsp:txXfrm>
        <a:off x="3794980" y="44175"/>
        <a:ext cx="3577574" cy="1419906"/>
      </dsp:txXfrm>
    </dsp:sp>
    <dsp:sp modelId="{4FFEF787-9096-4A90-83F8-3FD12C2846DD}">
      <dsp:nvSpPr>
        <dsp:cNvPr id="0" name=""/>
        <dsp:cNvSpPr/>
      </dsp:nvSpPr>
      <dsp:spPr>
        <a:xfrm>
          <a:off x="7683933" y="422795"/>
          <a:ext cx="566471" cy="6626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000" kern="1200"/>
        </a:p>
      </dsp:txBody>
      <dsp:txXfrm>
        <a:off x="7683933" y="555328"/>
        <a:ext cx="396530" cy="397598"/>
      </dsp:txXfrm>
    </dsp:sp>
    <dsp:sp modelId="{020BEB25-A5A4-4D99-A022-05DA306304EC}">
      <dsp:nvSpPr>
        <dsp:cNvPr id="0" name=""/>
        <dsp:cNvSpPr/>
      </dsp:nvSpPr>
      <dsp:spPr>
        <a:xfrm>
          <a:off x="8485544" y="22256"/>
          <a:ext cx="2672034" cy="14637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>
              <a:solidFill>
                <a:schemeClr val="bg1"/>
              </a:solidFill>
              <a:latin typeface="Arial"/>
            </a:rPr>
            <a:t>V</a:t>
          </a:r>
          <a:r>
            <a:rPr kumimoji="0" lang="fr-FR" sz="11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rPr>
            <a:t>os agents </a:t>
          </a:r>
          <a:r>
            <a:rPr lang="fr-FR" sz="1100" b="1" kern="1200">
              <a:solidFill>
                <a:schemeClr val="bg1"/>
              </a:solidFill>
              <a:latin typeface="Arial"/>
            </a:rPr>
            <a:t>son</a:t>
          </a:r>
          <a:r>
            <a:rPr kumimoji="0" lang="fr-FR" sz="11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rPr>
            <a:t>t affiliés automatiquement </a:t>
          </a:r>
          <a:r>
            <a:rPr kumimoji="0" lang="fr-FR" sz="11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rPr>
            <a:t>à </a:t>
          </a:r>
          <a:r>
            <a:rPr lang="fr-FR" sz="1100" b="0" kern="1200"/>
            <a:t>votre </a:t>
          </a:r>
          <a:r>
            <a:rPr lang="fr-FR" sz="1100" kern="1200"/>
            <a:t>convention de participation à adhésion obligatoire </a:t>
          </a:r>
          <a:r>
            <a:rPr lang="fr-FR" sz="1100" i="1" kern="1200"/>
            <a:t>(formule de base, Incapacité/Invalidité) </a:t>
          </a:r>
          <a:r>
            <a:rPr kumimoji="0" lang="fr-FR" sz="11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rPr>
            <a:t>et ils peuvent librement adhérer à l’option.</a:t>
          </a:r>
          <a:endParaRPr lang="fr-FR" sz="1100" kern="1200"/>
        </a:p>
      </dsp:txBody>
      <dsp:txXfrm>
        <a:off x="8528416" y="65128"/>
        <a:ext cx="2586290" cy="13779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E3D54-84D2-4DC0-918C-AEC884122AA0}">
      <dsp:nvSpPr>
        <dsp:cNvPr id="0" name=""/>
        <dsp:cNvSpPr/>
      </dsp:nvSpPr>
      <dsp:spPr>
        <a:xfrm>
          <a:off x="6921" y="2108202"/>
          <a:ext cx="1270095" cy="12530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/>
            <a:t>Votre agent est en activité</a:t>
          </a:r>
          <a:endParaRPr lang="fr-FR" sz="1000" kern="1200"/>
        </a:p>
      </dsp:txBody>
      <dsp:txXfrm>
        <a:off x="43622" y="2144903"/>
        <a:ext cx="1196693" cy="1179660"/>
      </dsp:txXfrm>
    </dsp:sp>
    <dsp:sp modelId="{B27C26BE-B84C-4FFC-8139-25C0F374D218}">
      <dsp:nvSpPr>
        <dsp:cNvPr id="0" name=""/>
        <dsp:cNvSpPr/>
      </dsp:nvSpPr>
      <dsp:spPr>
        <a:xfrm>
          <a:off x="1277017" y="2717151"/>
          <a:ext cx="854837" cy="35165"/>
        </a:xfrm>
        <a:custGeom>
          <a:avLst/>
          <a:gdLst/>
          <a:ahLst/>
          <a:cxnLst/>
          <a:rect l="0" t="0" r="0" b="0"/>
          <a:pathLst>
            <a:path>
              <a:moveTo>
                <a:pt x="0" y="17582"/>
              </a:moveTo>
              <a:lnTo>
                <a:pt x="854837" y="1758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683064" y="2713363"/>
        <a:ext cx="42741" cy="42741"/>
      </dsp:txXfrm>
    </dsp:sp>
    <dsp:sp modelId="{50AC18E7-32CA-40BF-B631-5DD588BA081E}">
      <dsp:nvSpPr>
        <dsp:cNvPr id="0" name=""/>
        <dsp:cNvSpPr/>
      </dsp:nvSpPr>
      <dsp:spPr>
        <a:xfrm>
          <a:off x="2131854" y="1920581"/>
          <a:ext cx="2202402" cy="16283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/>
            <a:t>Votre agent doit effectuer lui-même la résiliation de son contrat en respectant le délai de préavis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0" i="1" kern="1200"/>
            <a:t>(en général 2 mois*)</a:t>
          </a:r>
        </a:p>
      </dsp:txBody>
      <dsp:txXfrm>
        <a:off x="2179545" y="1968272"/>
        <a:ext cx="2107020" cy="1532922"/>
      </dsp:txXfrm>
    </dsp:sp>
    <dsp:sp modelId="{D4932A86-863E-4A8C-80F9-58E9647FF6BF}">
      <dsp:nvSpPr>
        <dsp:cNvPr id="0" name=""/>
        <dsp:cNvSpPr/>
      </dsp:nvSpPr>
      <dsp:spPr>
        <a:xfrm rot="17805358">
          <a:off x="3812259" y="1869387"/>
          <a:ext cx="1898830" cy="35165"/>
        </a:xfrm>
        <a:custGeom>
          <a:avLst/>
          <a:gdLst/>
          <a:ahLst/>
          <a:cxnLst/>
          <a:rect l="0" t="0" r="0" b="0"/>
          <a:pathLst>
            <a:path>
              <a:moveTo>
                <a:pt x="0" y="17582"/>
              </a:moveTo>
              <a:lnTo>
                <a:pt x="1898830" y="1758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4714204" y="1839500"/>
        <a:ext cx="94941" cy="94941"/>
      </dsp:txXfrm>
    </dsp:sp>
    <dsp:sp modelId="{B7A51A6A-8E75-4995-B1C2-192B0DD6A5C5}">
      <dsp:nvSpPr>
        <dsp:cNvPr id="0" name=""/>
        <dsp:cNvSpPr/>
      </dsp:nvSpPr>
      <dsp:spPr>
        <a:xfrm>
          <a:off x="5189093" y="271585"/>
          <a:ext cx="5802184" cy="15352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000" b="1" kern="1200">
              <a:solidFill>
                <a:schemeClr val="bg1"/>
              </a:solidFill>
            </a:rPr>
            <a:t>1/ Si le préavis est respecté*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b="0" kern="1200">
              <a:solidFill>
                <a:schemeClr val="bg1"/>
              </a:solidFill>
            </a:rPr>
            <a:t>Votre agent ne dispose plus de contrat individuel, il est donc affilié automatiquement à la convention au 1</a:t>
          </a:r>
          <a:r>
            <a:rPr lang="fr-FR" sz="1000" b="0" kern="1200" baseline="30000">
              <a:solidFill>
                <a:schemeClr val="bg1"/>
              </a:solidFill>
            </a:rPr>
            <a:t>er</a:t>
          </a:r>
          <a:r>
            <a:rPr lang="fr-FR" sz="1000" b="0" kern="1200">
              <a:solidFill>
                <a:schemeClr val="bg1"/>
              </a:solidFill>
            </a:rPr>
            <a:t> janvier 2025.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000" kern="1200">
              <a:solidFill>
                <a:schemeClr val="bg1"/>
              </a:solidFill>
            </a:rPr>
            <a:t>À défaut votre agent est engagé pour une année supplémentaire à son contrat individuel. Il devra résilier son contrat individuel avant le 31/10/25 pour adhérer au contrat obligatoire au 1</a:t>
          </a:r>
          <a:r>
            <a:rPr lang="fr-FR" sz="1000" kern="1200" baseline="30000">
              <a:solidFill>
                <a:schemeClr val="bg1"/>
              </a:solidFill>
            </a:rPr>
            <a:t>er</a:t>
          </a:r>
          <a:r>
            <a:rPr lang="fr-FR" sz="1000" kern="1200">
              <a:solidFill>
                <a:schemeClr val="bg1"/>
              </a:solidFill>
            </a:rPr>
            <a:t> janvier 2026. 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000" u="sng" kern="1200">
              <a:solidFill>
                <a:schemeClr val="bg1"/>
              </a:solidFill>
            </a:rPr>
            <a:t>Sauf si l’assureur individuel accepte la résiliation de votre agent dans les 6 premiers à compter du 1</a:t>
          </a:r>
          <a:r>
            <a:rPr lang="fr-FR" sz="1000" u="sng" kern="1200" baseline="30000">
              <a:solidFill>
                <a:schemeClr val="bg1"/>
              </a:solidFill>
            </a:rPr>
            <a:t>er</a:t>
          </a:r>
          <a:r>
            <a:rPr lang="fr-FR" sz="1000" u="sng" kern="1200">
              <a:solidFill>
                <a:schemeClr val="bg1"/>
              </a:solidFill>
            </a:rPr>
            <a:t> janvier 2025</a:t>
          </a:r>
          <a:endParaRPr lang="fr-FR" sz="1000" kern="1200">
            <a:solidFill>
              <a:schemeClr val="bg1"/>
            </a:solidFill>
          </a:endParaRPr>
        </a:p>
      </dsp:txBody>
      <dsp:txXfrm>
        <a:off x="5234059" y="316551"/>
        <a:ext cx="5712252" cy="1445312"/>
      </dsp:txXfrm>
    </dsp:sp>
    <dsp:sp modelId="{300BECF6-439A-4EA5-84E3-54100A682BC9}">
      <dsp:nvSpPr>
        <dsp:cNvPr id="0" name=""/>
        <dsp:cNvSpPr/>
      </dsp:nvSpPr>
      <dsp:spPr>
        <a:xfrm>
          <a:off x="4334256" y="2717151"/>
          <a:ext cx="854837" cy="35165"/>
        </a:xfrm>
        <a:custGeom>
          <a:avLst/>
          <a:gdLst/>
          <a:ahLst/>
          <a:cxnLst/>
          <a:rect l="0" t="0" r="0" b="0"/>
          <a:pathLst>
            <a:path>
              <a:moveTo>
                <a:pt x="0" y="17582"/>
              </a:moveTo>
              <a:lnTo>
                <a:pt x="854837" y="1758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740303" y="2713363"/>
        <a:ext cx="42741" cy="42741"/>
      </dsp:txXfrm>
    </dsp:sp>
    <dsp:sp modelId="{7CDA39F9-57D2-4D90-A5B2-F2DC86E005B1}">
      <dsp:nvSpPr>
        <dsp:cNvPr id="0" name=""/>
        <dsp:cNvSpPr/>
      </dsp:nvSpPr>
      <dsp:spPr>
        <a:xfrm>
          <a:off x="5189093" y="1967111"/>
          <a:ext cx="5802184" cy="15352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000" b="1" kern="1200">
              <a:solidFill>
                <a:schemeClr val="bg1"/>
              </a:solidFill>
            </a:rPr>
            <a:t>2/ Si Hausse de Taux </a:t>
          </a:r>
          <a:r>
            <a:rPr lang="fr-FR" sz="1000" kern="1200">
              <a:solidFill>
                <a:schemeClr val="bg1"/>
              </a:solidFill>
            </a:rPr>
            <a:t>(exceptionnelle ou pour sinistralité), Extension de Garanties avec Surcout, ou minoration de Garanties proposée par l’assureur …( en dehors des tranches d’âges tarifaires contractuelles, des indexations, …) 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>
              <a:solidFill>
                <a:schemeClr val="bg1"/>
              </a:solidFill>
              <a:sym typeface="Wingdings" panose="05000000000000000000" pitchFamily="2" charset="2"/>
            </a:rPr>
            <a:t>Principe du « </a:t>
          </a:r>
          <a:r>
            <a:rPr lang="fr-FR" sz="1000" b="1" kern="1200">
              <a:solidFill>
                <a:schemeClr val="bg1"/>
              </a:solidFill>
            </a:rPr>
            <a:t>Droit de Refuser toute Modification unilatérale de l’Assureur » </a:t>
          </a:r>
          <a:r>
            <a:rPr lang="fr-FR" sz="1000" kern="1200">
              <a:solidFill>
                <a:schemeClr val="bg1"/>
              </a:solidFill>
            </a:rPr>
            <a:t>prévu par toutes les compagnies d’assurance (à vérifier dans chaque contrat individuel de Mutuelles ou IP si la clause existe aussi ) car principe du Droit des Contrats art 1104 et 1106 du Code Civil.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000" b="1" kern="1200">
              <a:solidFill>
                <a:schemeClr val="bg1"/>
              </a:solidFill>
            </a:rPr>
            <a:t>Délai de 30 jours pour résilier à compter du porté à connaissance</a:t>
          </a:r>
          <a:endParaRPr lang="fr-FR" sz="1000" kern="1200">
            <a:solidFill>
              <a:schemeClr val="bg1"/>
            </a:solidFill>
          </a:endParaRPr>
        </a:p>
      </dsp:txBody>
      <dsp:txXfrm>
        <a:off x="5234059" y="2012077"/>
        <a:ext cx="5712252" cy="1445312"/>
      </dsp:txXfrm>
    </dsp:sp>
    <dsp:sp modelId="{93482B18-4D84-4FA3-9812-4B755A2BC5E2}">
      <dsp:nvSpPr>
        <dsp:cNvPr id="0" name=""/>
        <dsp:cNvSpPr/>
      </dsp:nvSpPr>
      <dsp:spPr>
        <a:xfrm rot="3794642">
          <a:off x="3812259" y="3564914"/>
          <a:ext cx="1898830" cy="35165"/>
        </a:xfrm>
        <a:custGeom>
          <a:avLst/>
          <a:gdLst/>
          <a:ahLst/>
          <a:cxnLst/>
          <a:rect l="0" t="0" r="0" b="0"/>
          <a:pathLst>
            <a:path>
              <a:moveTo>
                <a:pt x="0" y="17582"/>
              </a:moveTo>
              <a:lnTo>
                <a:pt x="1898830" y="1758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4714204" y="3535026"/>
        <a:ext cx="94941" cy="94941"/>
      </dsp:txXfrm>
    </dsp:sp>
    <dsp:sp modelId="{56099965-8CFB-43B3-8366-9327671CCD86}">
      <dsp:nvSpPr>
        <dsp:cNvPr id="0" name=""/>
        <dsp:cNvSpPr/>
      </dsp:nvSpPr>
      <dsp:spPr>
        <a:xfrm>
          <a:off x="5189093" y="3662638"/>
          <a:ext cx="5802184" cy="15352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>
              <a:solidFill>
                <a:schemeClr val="bg1"/>
              </a:solidFill>
            </a:rPr>
            <a:t>3/ Loi Chatel (pour les contrats Individuels)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>
            <a:solidFill>
              <a:schemeClr val="bg1"/>
            </a:solidFill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>
              <a:solidFill>
                <a:schemeClr val="bg1"/>
              </a:solidFill>
            </a:rPr>
            <a:t>Si Votre agent a été informé dans son avis d’échéance de son droit à résilier le contrat 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u="sng" kern="1200">
              <a:solidFill>
                <a:schemeClr val="bg1"/>
              </a:solidFill>
            </a:rPr>
            <a:t>moins de 15 jours avant la date limite pour résilier</a:t>
          </a:r>
          <a:r>
            <a:rPr lang="fr-FR" sz="1000" kern="1200">
              <a:solidFill>
                <a:schemeClr val="bg1"/>
              </a:solidFill>
            </a:rPr>
            <a:t> </a:t>
          </a:r>
          <a:r>
            <a:rPr lang="fr-FR" sz="1000" i="1" kern="1200">
              <a:solidFill>
                <a:schemeClr val="bg1"/>
              </a:solidFill>
            </a:rPr>
            <a:t>(après le 15 octobre 2024),</a:t>
          </a:r>
          <a:r>
            <a:rPr lang="fr-FR" sz="1000" b="1" kern="1200">
              <a:solidFill>
                <a:prstClr val="white"/>
              </a:solidFill>
              <a:latin typeface="Arial"/>
              <a:ea typeface="+mn-ea"/>
              <a:cs typeface="+mn-cs"/>
            </a:rPr>
            <a:t> il dispose alors de 20 jours pour résilier suivant la date d’envoi </a:t>
          </a:r>
          <a:r>
            <a:rPr lang="fr-FR" sz="1000" b="1" kern="1200">
              <a:solidFill>
                <a:schemeClr val="bg1"/>
              </a:solidFill>
            </a:rPr>
            <a:t>de l’avis</a:t>
          </a:r>
          <a:r>
            <a:rPr lang="fr-FR" sz="1000" kern="1200">
              <a:solidFill>
                <a:schemeClr val="bg1"/>
              </a:solidFill>
            </a:rPr>
            <a:t>. 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>
            <a:solidFill>
              <a:schemeClr val="bg1"/>
            </a:solidFill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>
              <a:solidFill>
                <a:schemeClr val="bg1"/>
              </a:solidFill>
            </a:rPr>
            <a:t>Si Votre agent n’a pas du tout reçu son avis d’échéance, i</a:t>
          </a:r>
          <a:r>
            <a:rPr lang="fr-FR" sz="1000" b="1" kern="1200">
              <a:solidFill>
                <a:schemeClr val="bg1"/>
              </a:solidFill>
            </a:rPr>
            <a:t>l peut résilier son contrat à tout moment.</a:t>
          </a:r>
          <a:endParaRPr lang="fr-FR" sz="1000" kern="1200">
            <a:solidFill>
              <a:schemeClr val="bg1"/>
            </a:solidFill>
          </a:endParaRPr>
        </a:p>
      </dsp:txBody>
      <dsp:txXfrm>
        <a:off x="5234059" y="3707604"/>
        <a:ext cx="5712252" cy="14453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9DA78-0480-4FB5-89EC-8C27A4AFF43C}">
      <dsp:nvSpPr>
        <dsp:cNvPr id="0" name=""/>
        <dsp:cNvSpPr/>
      </dsp:nvSpPr>
      <dsp:spPr>
        <a:xfrm>
          <a:off x="7630" y="824050"/>
          <a:ext cx="1611064" cy="15607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/>
            <a:t>Votre agent est en arrêt</a:t>
          </a:r>
        </a:p>
      </dsp:txBody>
      <dsp:txXfrm>
        <a:off x="53343" y="869763"/>
        <a:ext cx="1519638" cy="1469341"/>
      </dsp:txXfrm>
    </dsp:sp>
    <dsp:sp modelId="{A10A7FDC-6E38-4264-B2D3-BC4E90CD8663}">
      <dsp:nvSpPr>
        <dsp:cNvPr id="0" name=""/>
        <dsp:cNvSpPr/>
      </dsp:nvSpPr>
      <dsp:spPr>
        <a:xfrm>
          <a:off x="1618694" y="1568038"/>
          <a:ext cx="1038106" cy="72790"/>
        </a:xfrm>
        <a:custGeom>
          <a:avLst/>
          <a:gdLst/>
          <a:ahLst/>
          <a:cxnLst/>
          <a:rect l="0" t="0" r="0" b="0"/>
          <a:pathLst>
            <a:path>
              <a:moveTo>
                <a:pt x="0" y="36395"/>
              </a:moveTo>
              <a:lnTo>
                <a:pt x="1038106" y="3639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111795" y="1578481"/>
        <a:ext cx="51905" cy="51905"/>
      </dsp:txXfrm>
    </dsp:sp>
    <dsp:sp modelId="{C1747302-1720-4DE9-91E0-75FBD1503142}">
      <dsp:nvSpPr>
        <dsp:cNvPr id="0" name=""/>
        <dsp:cNvSpPr/>
      </dsp:nvSpPr>
      <dsp:spPr>
        <a:xfrm>
          <a:off x="2656801" y="708794"/>
          <a:ext cx="3588683" cy="17912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L’article 7 de la loi EVIN n’a pas vocation à s’appliquer aux contrat Individuels.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Si l’agent envisage de résilier son contrat, il est indispensable qu’il vérifie auprès de son organisme d’assurance les conséquences de cette résiliation sur son indemnisation</a:t>
          </a:r>
          <a:endParaRPr lang="fr-FR" sz="1100" i="1" kern="1200">
            <a:latin typeface="Arial"/>
            <a:ea typeface="+mn-ea"/>
            <a:cs typeface="+mn-cs"/>
          </a:endParaRPr>
        </a:p>
      </dsp:txBody>
      <dsp:txXfrm>
        <a:off x="2709266" y="761259"/>
        <a:ext cx="3483753" cy="1686349"/>
      </dsp:txXfrm>
    </dsp:sp>
    <dsp:sp modelId="{3164A2F1-AD66-4605-B6A7-0674814D8764}">
      <dsp:nvSpPr>
        <dsp:cNvPr id="0" name=""/>
        <dsp:cNvSpPr/>
      </dsp:nvSpPr>
      <dsp:spPr>
        <a:xfrm>
          <a:off x="6245485" y="1568038"/>
          <a:ext cx="1038106" cy="72790"/>
        </a:xfrm>
        <a:custGeom>
          <a:avLst/>
          <a:gdLst/>
          <a:ahLst/>
          <a:cxnLst/>
          <a:rect l="0" t="0" r="0" b="0"/>
          <a:pathLst>
            <a:path>
              <a:moveTo>
                <a:pt x="0" y="36395"/>
              </a:moveTo>
              <a:lnTo>
                <a:pt x="1038106" y="3639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6738586" y="1578481"/>
        <a:ext cx="51905" cy="51905"/>
      </dsp:txXfrm>
    </dsp:sp>
    <dsp:sp modelId="{198ACBAD-1180-4F88-8747-9D13E8F3B3F4}">
      <dsp:nvSpPr>
        <dsp:cNvPr id="0" name=""/>
        <dsp:cNvSpPr/>
      </dsp:nvSpPr>
      <dsp:spPr>
        <a:xfrm>
          <a:off x="7283592" y="440261"/>
          <a:ext cx="4282710" cy="23283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/>
            <a:t>Votre Agent est dispensé d’adhérer </a:t>
          </a:r>
          <a:r>
            <a:rPr lang="fr-FR" sz="1100" kern="1200"/>
            <a:t>jusqu’à sa reprise d’activité.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/>
            <a:t>Il reste assuré chez son assureur Individuel.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100" i="1" kern="120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i="1" kern="1200"/>
            <a:t>Votre agent peut adhérer à la </a:t>
          </a:r>
          <a:r>
            <a:rPr lang="fr-FR" sz="1100" kern="1200"/>
            <a:t>convention de participation à adhésion obligatoire</a:t>
          </a:r>
          <a:r>
            <a:rPr lang="fr-FR" sz="1100" i="1" kern="1200"/>
            <a:t>, mais il  n’est couvert </a:t>
          </a:r>
          <a:r>
            <a:rPr lang="fr-FR" sz="1100" i="1" u="sng" kern="1200"/>
            <a:t>que pour les nouveaux risques</a:t>
          </a:r>
          <a:r>
            <a:rPr lang="fr-FR" sz="1100" i="1" kern="1200"/>
            <a:t> (par exemple, passage d’une incapacité à une invalidité, ou un Décès). Il doit dans ce cas financer 2 contrats de Prévoyance et déclarer son cumul d’assurance ou résilier son précédent contrat individuel </a:t>
          </a:r>
          <a:r>
            <a:rPr lang="fr-FR" sz="1100" b="1" i="1" u="sng" kern="1200">
              <a:solidFill>
                <a:schemeClr val="bg1"/>
              </a:solidFill>
            </a:rPr>
            <a:t>(sous réserve  de vérifier les conséquences sur son indemnisation)</a:t>
          </a:r>
          <a:r>
            <a:rPr lang="fr-FR" sz="1100" i="1" kern="1200"/>
            <a:t>.</a:t>
          </a:r>
          <a:endParaRPr lang="fr-FR" sz="1100" kern="1200"/>
        </a:p>
      </dsp:txBody>
      <dsp:txXfrm>
        <a:off x="7351787" y="508456"/>
        <a:ext cx="4146320" cy="2191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lyens.eu/" TargetMode="External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nd Titr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053">
            <a:extLst>
              <a:ext uri="{FF2B5EF4-FFF2-40B4-BE49-F238E27FC236}">
                <a16:creationId xmlns:a16="http://schemas.microsoft.com/office/drawing/2014/main" id="{E3ABC282-18C7-4C82-A529-37AAD78073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reeform 9">
            <a:extLst>
              <a:ext uri="{FF2B5EF4-FFF2-40B4-BE49-F238E27FC236}">
                <a16:creationId xmlns:a16="http://schemas.microsoft.com/office/drawing/2014/main" id="{C61589CF-11A2-42A3-A889-69A52ED7EDD7}"/>
              </a:ext>
            </a:extLst>
          </p:cNvPr>
          <p:cNvSpPr>
            <a:spLocks/>
          </p:cNvSpPr>
          <p:nvPr/>
        </p:nvSpPr>
        <p:spPr bwMode="auto">
          <a:xfrm>
            <a:off x="0" y="3094037"/>
            <a:ext cx="6737350" cy="3763963"/>
          </a:xfrm>
          <a:custGeom>
            <a:avLst/>
            <a:gdLst>
              <a:gd name="T0" fmla="*/ 0 w 4245"/>
              <a:gd name="T1" fmla="*/ 2371 h 2371"/>
              <a:gd name="T2" fmla="*/ 4245 w 4245"/>
              <a:gd name="T3" fmla="*/ 2371 h 2371"/>
              <a:gd name="T4" fmla="*/ 3723 w 4245"/>
              <a:gd name="T5" fmla="*/ 1474 h 2371"/>
              <a:gd name="T6" fmla="*/ 36 w 4245"/>
              <a:gd name="T7" fmla="*/ 3 h 2371"/>
              <a:gd name="T8" fmla="*/ 0 w 4245"/>
              <a:gd name="T9" fmla="*/ 0 h 2371"/>
              <a:gd name="T10" fmla="*/ 0 w 4245"/>
              <a:gd name="T11" fmla="*/ 2371 h 2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45" h="2371">
                <a:moveTo>
                  <a:pt x="0" y="2371"/>
                </a:moveTo>
                <a:cubicBezTo>
                  <a:pt x="4245" y="2371"/>
                  <a:pt x="4245" y="2371"/>
                  <a:pt x="4245" y="2371"/>
                </a:cubicBezTo>
                <a:cubicBezTo>
                  <a:pt x="4223" y="2128"/>
                  <a:pt x="4060" y="1821"/>
                  <a:pt x="3723" y="1474"/>
                </a:cubicBezTo>
                <a:cubicBezTo>
                  <a:pt x="3163" y="900"/>
                  <a:pt x="1941" y="125"/>
                  <a:pt x="36" y="3"/>
                </a:cubicBezTo>
                <a:cubicBezTo>
                  <a:pt x="24" y="2"/>
                  <a:pt x="12" y="1"/>
                  <a:pt x="0" y="0"/>
                </a:cubicBezTo>
                <a:lnTo>
                  <a:pt x="0" y="2371"/>
                </a:lnTo>
                <a:close/>
              </a:path>
            </a:pathLst>
          </a:custGeom>
          <a:gradFill>
            <a:gsLst>
              <a:gs pos="11000">
                <a:srgbClr val="F5E715"/>
              </a:gs>
              <a:gs pos="76000">
                <a:srgbClr val="F4C50F"/>
              </a:gs>
            </a:gsLst>
            <a:lin ang="16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Freeform 10">
            <a:extLst>
              <a:ext uri="{FF2B5EF4-FFF2-40B4-BE49-F238E27FC236}">
                <a16:creationId xmlns:a16="http://schemas.microsoft.com/office/drawing/2014/main" id="{CEA47F64-20F3-4BE8-8B62-7E1392E5D942}"/>
              </a:ext>
            </a:extLst>
          </p:cNvPr>
          <p:cNvSpPr>
            <a:spLocks/>
          </p:cNvSpPr>
          <p:nvPr/>
        </p:nvSpPr>
        <p:spPr bwMode="auto">
          <a:xfrm>
            <a:off x="4156076" y="0"/>
            <a:ext cx="8034338" cy="3067050"/>
          </a:xfrm>
          <a:custGeom>
            <a:avLst/>
            <a:gdLst>
              <a:gd name="T0" fmla="*/ 85 w 5062"/>
              <a:gd name="T1" fmla="*/ 0 h 1932"/>
              <a:gd name="T2" fmla="*/ 19 w 5062"/>
              <a:gd name="T3" fmla="*/ 864 h 1932"/>
              <a:gd name="T4" fmla="*/ 584 w 5062"/>
              <a:gd name="T5" fmla="*/ 1860 h 1932"/>
              <a:gd name="T6" fmla="*/ 3196 w 5062"/>
              <a:gd name="T7" fmla="*/ 1284 h 1932"/>
              <a:gd name="T8" fmla="*/ 4360 w 5062"/>
              <a:gd name="T9" fmla="*/ 1297 h 1932"/>
              <a:gd name="T10" fmla="*/ 5062 w 5062"/>
              <a:gd name="T11" fmla="*/ 1490 h 1932"/>
              <a:gd name="T12" fmla="*/ 5062 w 5062"/>
              <a:gd name="T13" fmla="*/ 0 h 1932"/>
              <a:gd name="T14" fmla="*/ 85 w 5062"/>
              <a:gd name="T15" fmla="*/ 0 h 1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062" h="1932">
                <a:moveTo>
                  <a:pt x="85" y="0"/>
                </a:moveTo>
                <a:cubicBezTo>
                  <a:pt x="12" y="360"/>
                  <a:pt x="0" y="657"/>
                  <a:pt x="19" y="864"/>
                </a:cubicBezTo>
                <a:cubicBezTo>
                  <a:pt x="78" y="1497"/>
                  <a:pt x="306" y="1820"/>
                  <a:pt x="584" y="1860"/>
                </a:cubicBezTo>
                <a:cubicBezTo>
                  <a:pt x="1101" y="1932"/>
                  <a:pt x="1924" y="1511"/>
                  <a:pt x="3196" y="1284"/>
                </a:cubicBezTo>
                <a:cubicBezTo>
                  <a:pt x="3599" y="1213"/>
                  <a:pt x="3986" y="1230"/>
                  <a:pt x="4360" y="1297"/>
                </a:cubicBezTo>
                <a:cubicBezTo>
                  <a:pt x="4600" y="1341"/>
                  <a:pt x="4834" y="1407"/>
                  <a:pt x="5062" y="1490"/>
                </a:cubicBezTo>
                <a:cubicBezTo>
                  <a:pt x="5062" y="0"/>
                  <a:pt x="5062" y="0"/>
                  <a:pt x="5062" y="0"/>
                </a:cubicBezTo>
                <a:lnTo>
                  <a:pt x="85" y="0"/>
                </a:lnTo>
                <a:close/>
              </a:path>
            </a:pathLst>
          </a:custGeom>
          <a:gradFill>
            <a:gsLst>
              <a:gs pos="23000">
                <a:srgbClr val="C20E1A"/>
              </a:gs>
              <a:gs pos="90000">
                <a:srgbClr val="AF054D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" name="Espace réservé pour une image  41">
            <a:extLst>
              <a:ext uri="{FF2B5EF4-FFF2-40B4-BE49-F238E27FC236}">
                <a16:creationId xmlns:a16="http://schemas.microsoft.com/office/drawing/2014/main" id="{E114E824-33CD-4729-83AC-C611A014C01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3078162"/>
            <a:ext cx="6130506" cy="3779838"/>
          </a:xfrm>
          <a:custGeom>
            <a:avLst/>
            <a:gdLst>
              <a:gd name="connsiteX0" fmla="*/ 0 w 6130506"/>
              <a:gd name="connsiteY0" fmla="*/ 0 h 3779838"/>
              <a:gd name="connsiteX1" fmla="*/ 5164426 w 6130506"/>
              <a:gd name="connsiteY1" fmla="*/ 1806575 h 3779838"/>
              <a:gd name="connsiteX2" fmla="*/ 5986545 w 6130506"/>
              <a:gd name="connsiteY2" fmla="*/ 3756026 h 3779838"/>
              <a:gd name="connsiteX3" fmla="*/ 5967499 w 6130506"/>
              <a:gd name="connsiteY3" fmla="*/ 3779838 h 3779838"/>
              <a:gd name="connsiteX4" fmla="*/ 5966042 w 6130506"/>
              <a:gd name="connsiteY4" fmla="*/ 3779838 h 3779838"/>
              <a:gd name="connsiteX5" fmla="*/ 5955844 w 6130506"/>
              <a:gd name="connsiteY5" fmla="*/ 3779838 h 3779838"/>
              <a:gd name="connsiteX6" fmla="*/ 5928163 w 6130506"/>
              <a:gd name="connsiteY6" fmla="*/ 3779838 h 3779838"/>
              <a:gd name="connsiteX7" fmla="*/ 5874257 w 6130506"/>
              <a:gd name="connsiteY7" fmla="*/ 3779838 h 3779838"/>
              <a:gd name="connsiteX8" fmla="*/ 5785386 w 6130506"/>
              <a:gd name="connsiteY8" fmla="*/ 3779838 h 3779838"/>
              <a:gd name="connsiteX9" fmla="*/ 5725106 w 6130506"/>
              <a:gd name="connsiteY9" fmla="*/ 3779838 h 3779838"/>
              <a:gd name="connsiteX10" fmla="*/ 5652807 w 6130506"/>
              <a:gd name="connsiteY10" fmla="*/ 3779838 h 3779838"/>
              <a:gd name="connsiteX11" fmla="*/ 5567396 w 6130506"/>
              <a:gd name="connsiteY11" fmla="*/ 3779838 h 3779838"/>
              <a:gd name="connsiteX12" fmla="*/ 5467780 w 6130506"/>
              <a:gd name="connsiteY12" fmla="*/ 3779838 h 3779838"/>
              <a:gd name="connsiteX13" fmla="*/ 5352866 w 6130506"/>
              <a:gd name="connsiteY13" fmla="*/ 3779838 h 3779838"/>
              <a:gd name="connsiteX14" fmla="*/ 5221562 w 6130506"/>
              <a:gd name="connsiteY14" fmla="*/ 3779838 h 3779838"/>
              <a:gd name="connsiteX15" fmla="*/ 5072775 w 6130506"/>
              <a:gd name="connsiteY15" fmla="*/ 3779838 h 3779838"/>
              <a:gd name="connsiteX16" fmla="*/ 4905413 w 6130506"/>
              <a:gd name="connsiteY16" fmla="*/ 3779838 h 3779838"/>
              <a:gd name="connsiteX17" fmla="*/ 4718382 w 6130506"/>
              <a:gd name="connsiteY17" fmla="*/ 3779838 h 3779838"/>
              <a:gd name="connsiteX18" fmla="*/ 4510590 w 6130506"/>
              <a:gd name="connsiteY18" fmla="*/ 3779838 h 3779838"/>
              <a:gd name="connsiteX19" fmla="*/ 4280945 w 6130506"/>
              <a:gd name="connsiteY19" fmla="*/ 3779838 h 3779838"/>
              <a:gd name="connsiteX20" fmla="*/ 4028353 w 6130506"/>
              <a:gd name="connsiteY20" fmla="*/ 3779838 h 3779838"/>
              <a:gd name="connsiteX21" fmla="*/ 3751723 w 6130506"/>
              <a:gd name="connsiteY21" fmla="*/ 3779838 h 3779838"/>
              <a:gd name="connsiteX22" fmla="*/ 3449961 w 6130506"/>
              <a:gd name="connsiteY22" fmla="*/ 3779838 h 3779838"/>
              <a:gd name="connsiteX23" fmla="*/ 3121974 w 6130506"/>
              <a:gd name="connsiteY23" fmla="*/ 3779838 h 3779838"/>
              <a:gd name="connsiteX24" fmla="*/ 2766670 w 6130506"/>
              <a:gd name="connsiteY24" fmla="*/ 3779838 h 3779838"/>
              <a:gd name="connsiteX25" fmla="*/ 2382957 w 6130506"/>
              <a:gd name="connsiteY25" fmla="*/ 3779838 h 3779838"/>
              <a:gd name="connsiteX26" fmla="*/ 1969741 w 6130506"/>
              <a:gd name="connsiteY26" fmla="*/ 3779838 h 3779838"/>
              <a:gd name="connsiteX27" fmla="*/ 1525930 w 6130506"/>
              <a:gd name="connsiteY27" fmla="*/ 3779838 h 3779838"/>
              <a:gd name="connsiteX28" fmla="*/ 1050431 w 6130506"/>
              <a:gd name="connsiteY28" fmla="*/ 3779838 h 3779838"/>
              <a:gd name="connsiteX29" fmla="*/ 542152 w 6130506"/>
              <a:gd name="connsiteY29" fmla="*/ 3779838 h 3779838"/>
              <a:gd name="connsiteX30" fmla="*/ 0 w 6130506"/>
              <a:gd name="connsiteY30" fmla="*/ 3779838 h 3779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130506" h="3779838">
                <a:moveTo>
                  <a:pt x="0" y="0"/>
                </a:moveTo>
                <a:cubicBezTo>
                  <a:pt x="2552058" y="125413"/>
                  <a:pt x="4294695" y="1058863"/>
                  <a:pt x="5164426" y="1806575"/>
                </a:cubicBezTo>
                <a:cubicBezTo>
                  <a:pt x="6105577" y="2619375"/>
                  <a:pt x="6311900" y="3335338"/>
                  <a:pt x="5986545" y="3756026"/>
                </a:cubicBezTo>
                <a:cubicBezTo>
                  <a:pt x="5980196" y="3763963"/>
                  <a:pt x="5973848" y="3771901"/>
                  <a:pt x="5967499" y="3779838"/>
                </a:cubicBezTo>
                <a:lnTo>
                  <a:pt x="5966042" y="3779838"/>
                </a:lnTo>
                <a:lnTo>
                  <a:pt x="5955844" y="3779838"/>
                </a:lnTo>
                <a:lnTo>
                  <a:pt x="5928163" y="3779838"/>
                </a:lnTo>
                <a:lnTo>
                  <a:pt x="5874257" y="3779838"/>
                </a:lnTo>
                <a:lnTo>
                  <a:pt x="5785386" y="3779838"/>
                </a:lnTo>
                <a:lnTo>
                  <a:pt x="5725106" y="3779838"/>
                </a:lnTo>
                <a:lnTo>
                  <a:pt x="5652807" y="3779838"/>
                </a:lnTo>
                <a:lnTo>
                  <a:pt x="5567396" y="3779838"/>
                </a:lnTo>
                <a:lnTo>
                  <a:pt x="5467780" y="3779838"/>
                </a:lnTo>
                <a:lnTo>
                  <a:pt x="5352866" y="3779838"/>
                </a:lnTo>
                <a:lnTo>
                  <a:pt x="5221562" y="3779838"/>
                </a:lnTo>
                <a:lnTo>
                  <a:pt x="5072775" y="3779838"/>
                </a:lnTo>
                <a:lnTo>
                  <a:pt x="4905413" y="3779838"/>
                </a:lnTo>
                <a:lnTo>
                  <a:pt x="4718382" y="3779838"/>
                </a:lnTo>
                <a:lnTo>
                  <a:pt x="4510590" y="3779838"/>
                </a:lnTo>
                <a:lnTo>
                  <a:pt x="4280945" y="3779838"/>
                </a:lnTo>
                <a:lnTo>
                  <a:pt x="4028353" y="3779838"/>
                </a:lnTo>
                <a:lnTo>
                  <a:pt x="3751723" y="3779838"/>
                </a:lnTo>
                <a:lnTo>
                  <a:pt x="3449961" y="3779838"/>
                </a:lnTo>
                <a:lnTo>
                  <a:pt x="3121974" y="3779838"/>
                </a:lnTo>
                <a:lnTo>
                  <a:pt x="2766670" y="3779838"/>
                </a:lnTo>
                <a:lnTo>
                  <a:pt x="2382957" y="3779838"/>
                </a:lnTo>
                <a:lnTo>
                  <a:pt x="1969741" y="3779838"/>
                </a:lnTo>
                <a:lnTo>
                  <a:pt x="1525930" y="3779838"/>
                </a:lnTo>
                <a:lnTo>
                  <a:pt x="1050431" y="3779838"/>
                </a:lnTo>
                <a:lnTo>
                  <a:pt x="542152" y="3779838"/>
                </a:lnTo>
                <a:lnTo>
                  <a:pt x="0" y="3779838"/>
                </a:lnTo>
                <a:close/>
              </a:path>
            </a:pathLst>
          </a:custGeom>
          <a:gradFill>
            <a:gsLst>
              <a:gs pos="23000">
                <a:srgbClr val="F5E715"/>
              </a:gs>
              <a:gs pos="88000">
                <a:srgbClr val="F39205"/>
              </a:gs>
            </a:gsLst>
            <a:lin ang="6600000" scaled="0"/>
          </a:gradFill>
        </p:spPr>
        <p:txBody>
          <a:bodyPr wrap="square" lIns="504000" tIns="0" rIns="576000" bIns="1008000" anchor="ctr">
            <a:noAutofit/>
          </a:bodyPr>
          <a:lstStyle>
            <a:lvl1pPr algn="l">
              <a:spcBef>
                <a:spcPts val="0"/>
              </a:spcBef>
              <a:defRPr sz="1000" i="1" cap="none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Si souhaité, </a:t>
            </a:r>
            <a:br>
              <a:rPr lang="fr-FR"/>
            </a:br>
            <a:r>
              <a:rPr lang="fr-FR"/>
              <a:t>glissez ou insérez votre image ici .</a:t>
            </a:r>
            <a:br>
              <a:rPr lang="fr-FR"/>
            </a:br>
            <a:r>
              <a:rPr lang="fr-FR"/>
              <a:t>Si non, laissez vide et ce texte sera invisible </a:t>
            </a:r>
            <a:br>
              <a:rPr lang="fr-FR"/>
            </a:br>
            <a:r>
              <a:rPr lang="fr-FR"/>
              <a:t>en projection/impression</a:t>
            </a:r>
          </a:p>
        </p:txBody>
      </p:sp>
      <p:sp>
        <p:nvSpPr>
          <p:cNvPr id="45" name="Espace réservé pour une image  44">
            <a:extLst>
              <a:ext uri="{FF2B5EF4-FFF2-40B4-BE49-F238E27FC236}">
                <a16:creationId xmlns:a16="http://schemas.microsoft.com/office/drawing/2014/main" id="{C44B4094-69CF-49C2-9FD3-8D8C148D4A3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268062" y="1"/>
            <a:ext cx="7923939" cy="2519573"/>
          </a:xfrm>
          <a:custGeom>
            <a:avLst/>
            <a:gdLst>
              <a:gd name="connsiteX0" fmla="*/ 75323 w 7923939"/>
              <a:gd name="connsiteY0" fmla="*/ 0 h 2519573"/>
              <a:gd name="connsiteX1" fmla="*/ 7923939 w 7923939"/>
              <a:gd name="connsiteY1" fmla="*/ 0 h 2519573"/>
              <a:gd name="connsiteX2" fmla="*/ 7923939 w 7923939"/>
              <a:gd name="connsiteY2" fmla="*/ 4515 h 2519573"/>
              <a:gd name="connsiteX3" fmla="*/ 7923939 w 7923939"/>
              <a:gd name="connsiteY3" fmla="*/ 15236 h 2519573"/>
              <a:gd name="connsiteX4" fmla="*/ 7923939 w 7923939"/>
              <a:gd name="connsiteY4" fmla="*/ 36116 h 2519573"/>
              <a:gd name="connsiteX5" fmla="*/ 7923939 w 7923939"/>
              <a:gd name="connsiteY5" fmla="*/ 70538 h 2519573"/>
              <a:gd name="connsiteX6" fmla="*/ 7923939 w 7923939"/>
              <a:gd name="connsiteY6" fmla="*/ 121890 h 2519573"/>
              <a:gd name="connsiteX7" fmla="*/ 7923939 w 7923939"/>
              <a:gd name="connsiteY7" fmla="*/ 193557 h 2519573"/>
              <a:gd name="connsiteX8" fmla="*/ 7923939 w 7923939"/>
              <a:gd name="connsiteY8" fmla="*/ 288925 h 2519573"/>
              <a:gd name="connsiteX9" fmla="*/ 7923939 w 7923939"/>
              <a:gd name="connsiteY9" fmla="*/ 346555 h 2519573"/>
              <a:gd name="connsiteX10" fmla="*/ 7923939 w 7923939"/>
              <a:gd name="connsiteY10" fmla="*/ 411380 h 2519573"/>
              <a:gd name="connsiteX11" fmla="*/ 7923939 w 7923939"/>
              <a:gd name="connsiteY11" fmla="*/ 483823 h 2519573"/>
              <a:gd name="connsiteX12" fmla="*/ 7923939 w 7923939"/>
              <a:gd name="connsiteY12" fmla="*/ 564307 h 2519573"/>
              <a:gd name="connsiteX13" fmla="*/ 7923939 w 7923939"/>
              <a:gd name="connsiteY13" fmla="*/ 653256 h 2519573"/>
              <a:gd name="connsiteX14" fmla="*/ 7923939 w 7923939"/>
              <a:gd name="connsiteY14" fmla="*/ 751092 h 2519573"/>
              <a:gd name="connsiteX15" fmla="*/ 7923939 w 7923939"/>
              <a:gd name="connsiteY15" fmla="*/ 858240 h 2519573"/>
              <a:gd name="connsiteX16" fmla="*/ 7923939 w 7923939"/>
              <a:gd name="connsiteY16" fmla="*/ 975122 h 2519573"/>
              <a:gd name="connsiteX17" fmla="*/ 7923939 w 7923939"/>
              <a:gd name="connsiteY17" fmla="*/ 1102162 h 2519573"/>
              <a:gd name="connsiteX18" fmla="*/ 7923939 w 7923939"/>
              <a:gd name="connsiteY18" fmla="*/ 1239782 h 2519573"/>
              <a:gd name="connsiteX19" fmla="*/ 7923939 w 7923939"/>
              <a:gd name="connsiteY19" fmla="*/ 1388406 h 2519573"/>
              <a:gd name="connsiteX20" fmla="*/ 7923939 w 7923939"/>
              <a:gd name="connsiteY20" fmla="*/ 1548458 h 2519573"/>
              <a:gd name="connsiteX21" fmla="*/ 7923939 w 7923939"/>
              <a:gd name="connsiteY21" fmla="*/ 1720360 h 2519573"/>
              <a:gd name="connsiteX22" fmla="*/ 7923939 w 7923939"/>
              <a:gd name="connsiteY22" fmla="*/ 1904535 h 2519573"/>
              <a:gd name="connsiteX23" fmla="*/ 7923939 w 7923939"/>
              <a:gd name="connsiteY23" fmla="*/ 2101408 h 2519573"/>
              <a:gd name="connsiteX24" fmla="*/ 7923939 w 7923939"/>
              <a:gd name="connsiteY24" fmla="*/ 2311401 h 2519573"/>
              <a:gd name="connsiteX25" fmla="*/ 6751011 w 7923939"/>
              <a:gd name="connsiteY25" fmla="*/ 1916113 h 2519573"/>
              <a:gd name="connsiteX26" fmla="*/ 4933687 w 7923939"/>
              <a:gd name="connsiteY26" fmla="*/ 1803400 h 2519573"/>
              <a:gd name="connsiteX27" fmla="*/ 805427 w 7923939"/>
              <a:gd name="connsiteY27" fmla="*/ 2493963 h 2519573"/>
              <a:gd name="connsiteX28" fmla="*/ 2312 w 7923939"/>
              <a:gd name="connsiteY28" fmla="*/ 892175 h 2519573"/>
              <a:gd name="connsiteX29" fmla="*/ 75323 w 7923939"/>
              <a:gd name="connsiteY29" fmla="*/ 0 h 2519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923939" h="2519573">
                <a:moveTo>
                  <a:pt x="75323" y="0"/>
                </a:moveTo>
                <a:lnTo>
                  <a:pt x="7923939" y="0"/>
                </a:lnTo>
                <a:lnTo>
                  <a:pt x="7923939" y="4515"/>
                </a:lnTo>
                <a:lnTo>
                  <a:pt x="7923939" y="15236"/>
                </a:lnTo>
                <a:lnTo>
                  <a:pt x="7923939" y="36116"/>
                </a:lnTo>
                <a:lnTo>
                  <a:pt x="7923939" y="70538"/>
                </a:lnTo>
                <a:lnTo>
                  <a:pt x="7923939" y="121890"/>
                </a:lnTo>
                <a:lnTo>
                  <a:pt x="7923939" y="193557"/>
                </a:lnTo>
                <a:lnTo>
                  <a:pt x="7923939" y="288925"/>
                </a:lnTo>
                <a:lnTo>
                  <a:pt x="7923939" y="346555"/>
                </a:lnTo>
                <a:lnTo>
                  <a:pt x="7923939" y="411380"/>
                </a:lnTo>
                <a:lnTo>
                  <a:pt x="7923939" y="483823"/>
                </a:lnTo>
                <a:lnTo>
                  <a:pt x="7923939" y="564307"/>
                </a:lnTo>
                <a:lnTo>
                  <a:pt x="7923939" y="653256"/>
                </a:lnTo>
                <a:lnTo>
                  <a:pt x="7923939" y="751092"/>
                </a:lnTo>
                <a:lnTo>
                  <a:pt x="7923939" y="858240"/>
                </a:lnTo>
                <a:lnTo>
                  <a:pt x="7923939" y="975122"/>
                </a:lnTo>
                <a:lnTo>
                  <a:pt x="7923939" y="1102162"/>
                </a:lnTo>
                <a:lnTo>
                  <a:pt x="7923939" y="1239782"/>
                </a:lnTo>
                <a:lnTo>
                  <a:pt x="7923939" y="1388406"/>
                </a:lnTo>
                <a:lnTo>
                  <a:pt x="7923939" y="1548458"/>
                </a:lnTo>
                <a:lnTo>
                  <a:pt x="7923939" y="1720360"/>
                </a:lnTo>
                <a:lnTo>
                  <a:pt x="7923939" y="1904535"/>
                </a:lnTo>
                <a:lnTo>
                  <a:pt x="7923939" y="2101408"/>
                </a:lnTo>
                <a:lnTo>
                  <a:pt x="7923939" y="2311401"/>
                </a:lnTo>
                <a:cubicBezTo>
                  <a:pt x="7546189" y="2146301"/>
                  <a:pt x="7155743" y="2009775"/>
                  <a:pt x="6751011" y="1916113"/>
                </a:cubicBezTo>
                <a:cubicBezTo>
                  <a:pt x="6171689" y="1779588"/>
                  <a:pt x="5568561" y="1724025"/>
                  <a:pt x="4933687" y="1803400"/>
                </a:cubicBezTo>
                <a:cubicBezTo>
                  <a:pt x="2927489" y="2055813"/>
                  <a:pt x="1606954" y="2649538"/>
                  <a:pt x="805427" y="2493963"/>
                </a:cubicBezTo>
                <a:cubicBezTo>
                  <a:pt x="373713" y="2409826"/>
                  <a:pt x="43579" y="1887538"/>
                  <a:pt x="2312" y="892175"/>
                </a:cubicBezTo>
                <a:cubicBezTo>
                  <a:pt x="-7211" y="660400"/>
                  <a:pt x="11835" y="357188"/>
                  <a:pt x="75323" y="0"/>
                </a:cubicBezTo>
                <a:close/>
              </a:path>
            </a:pathLst>
          </a:custGeom>
          <a:gradFill>
            <a:gsLst>
              <a:gs pos="23000">
                <a:srgbClr val="B5083D"/>
              </a:gs>
              <a:gs pos="68000">
                <a:srgbClr val="A60066"/>
              </a:gs>
            </a:gsLst>
            <a:lin ang="3000000" scaled="0"/>
          </a:gradFill>
        </p:spPr>
        <p:txBody>
          <a:bodyPr wrap="square" lIns="396000" tIns="360000">
            <a:noAutofit/>
          </a:bodyPr>
          <a:lstStyle>
            <a:lvl1pPr algn="l">
              <a:spcBef>
                <a:spcPts val="0"/>
              </a:spcBef>
              <a:defRPr sz="1000" i="1" cap="none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Si souhaité,</a:t>
            </a:r>
            <a:br>
              <a:rPr lang="fr-FR"/>
            </a:br>
            <a:r>
              <a:rPr lang="fr-FR"/>
              <a:t>glissez ou insérez votre image ici .</a:t>
            </a:r>
            <a:br>
              <a:rPr lang="fr-FR"/>
            </a:br>
            <a:r>
              <a:rPr lang="fr-FR"/>
              <a:t>Si non, laissez vide et ce texte sera invisible </a:t>
            </a:r>
            <a:br>
              <a:rPr lang="fr-FR"/>
            </a:br>
            <a:r>
              <a:rPr lang="fr-FR"/>
              <a:t>en projection/impression</a:t>
            </a:r>
          </a:p>
        </p:txBody>
      </p:sp>
      <p:grpSp>
        <p:nvGrpSpPr>
          <p:cNvPr id="7" name="Logo">
            <a:extLst>
              <a:ext uri="{FF2B5EF4-FFF2-40B4-BE49-F238E27FC236}">
                <a16:creationId xmlns:a16="http://schemas.microsoft.com/office/drawing/2014/main" id="{A6556E0B-7A5D-4CC4-965B-41360942E10E}"/>
              </a:ext>
            </a:extLst>
          </p:cNvPr>
          <p:cNvGrpSpPr>
            <a:grpSpLocks noChangeAspect="1"/>
          </p:cNvGrpSpPr>
          <p:nvPr/>
        </p:nvGrpSpPr>
        <p:grpSpPr>
          <a:xfrm>
            <a:off x="9216697" y="5287128"/>
            <a:ext cx="2181600" cy="1221559"/>
            <a:chOff x="6425674" y="5392273"/>
            <a:chExt cx="2052000" cy="1148990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255AF13B-8B13-461A-9C4B-A2C43CC37AD0}"/>
                </a:ext>
              </a:extLst>
            </p:cNvPr>
            <p:cNvGrpSpPr/>
            <p:nvPr/>
          </p:nvGrpSpPr>
          <p:grpSpPr>
            <a:xfrm>
              <a:off x="6581081" y="5577217"/>
              <a:ext cx="357668" cy="359666"/>
              <a:chOff x="1009650" y="946150"/>
              <a:chExt cx="3979863" cy="4002088"/>
            </a:xfrm>
          </p:grpSpPr>
          <p:sp>
            <p:nvSpPr>
              <p:cNvPr id="10" name="Freeform 5">
                <a:extLst>
                  <a:ext uri="{FF2B5EF4-FFF2-40B4-BE49-F238E27FC236}">
                    <a16:creationId xmlns:a16="http://schemas.microsoft.com/office/drawing/2014/main" id="{63E3B7E8-D732-4622-82AD-E228D8106B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8938" y="1022350"/>
                <a:ext cx="1768475" cy="1793875"/>
              </a:xfrm>
              <a:custGeom>
                <a:avLst/>
                <a:gdLst>
                  <a:gd name="T0" fmla="*/ 275 w 278"/>
                  <a:gd name="T1" fmla="*/ 171 h 282"/>
                  <a:gd name="T2" fmla="*/ 256 w 278"/>
                  <a:gd name="T3" fmla="*/ 121 h 282"/>
                  <a:gd name="T4" fmla="*/ 183 w 278"/>
                  <a:gd name="T5" fmla="*/ 45 h 282"/>
                  <a:gd name="T6" fmla="*/ 98 w 278"/>
                  <a:gd name="T7" fmla="*/ 6 h 282"/>
                  <a:gd name="T8" fmla="*/ 56 w 278"/>
                  <a:gd name="T9" fmla="*/ 0 h 282"/>
                  <a:gd name="T10" fmla="*/ 42 w 278"/>
                  <a:gd name="T11" fmla="*/ 1 h 282"/>
                  <a:gd name="T12" fmla="*/ 0 w 278"/>
                  <a:gd name="T13" fmla="*/ 28 h 282"/>
                  <a:gd name="T14" fmla="*/ 42 w 278"/>
                  <a:gd name="T15" fmla="*/ 124 h 282"/>
                  <a:gd name="T16" fmla="*/ 50 w 278"/>
                  <a:gd name="T17" fmla="*/ 169 h 282"/>
                  <a:gd name="T18" fmla="*/ 33 w 278"/>
                  <a:gd name="T19" fmla="*/ 253 h 282"/>
                  <a:gd name="T20" fmla="*/ 25 w 278"/>
                  <a:gd name="T21" fmla="*/ 274 h 282"/>
                  <a:gd name="T22" fmla="*/ 34 w 278"/>
                  <a:gd name="T23" fmla="*/ 282 h 282"/>
                  <a:gd name="T24" fmla="*/ 51 w 278"/>
                  <a:gd name="T25" fmla="*/ 266 h 282"/>
                  <a:gd name="T26" fmla="*/ 119 w 278"/>
                  <a:gd name="T27" fmla="*/ 219 h 282"/>
                  <a:gd name="T28" fmla="*/ 162 w 278"/>
                  <a:gd name="T29" fmla="*/ 210 h 282"/>
                  <a:gd name="T30" fmla="*/ 212 w 278"/>
                  <a:gd name="T31" fmla="*/ 212 h 282"/>
                  <a:gd name="T32" fmla="*/ 262 w 278"/>
                  <a:gd name="T33" fmla="*/ 211 h 282"/>
                  <a:gd name="T34" fmla="*/ 275 w 278"/>
                  <a:gd name="T35" fmla="*/ 171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78" h="282">
                    <a:moveTo>
                      <a:pt x="275" y="171"/>
                    </a:moveTo>
                    <a:cubicBezTo>
                      <a:pt x="273" y="160"/>
                      <a:pt x="268" y="142"/>
                      <a:pt x="256" y="121"/>
                    </a:cubicBezTo>
                    <a:cubicBezTo>
                      <a:pt x="242" y="98"/>
                      <a:pt x="219" y="70"/>
                      <a:pt x="183" y="45"/>
                    </a:cubicBezTo>
                    <a:cubicBezTo>
                      <a:pt x="152" y="23"/>
                      <a:pt x="123" y="12"/>
                      <a:pt x="98" y="6"/>
                    </a:cubicBezTo>
                    <a:cubicBezTo>
                      <a:pt x="82" y="2"/>
                      <a:pt x="68" y="0"/>
                      <a:pt x="56" y="0"/>
                    </a:cubicBezTo>
                    <a:cubicBezTo>
                      <a:pt x="51" y="0"/>
                      <a:pt x="46" y="1"/>
                      <a:pt x="42" y="1"/>
                    </a:cubicBezTo>
                    <a:cubicBezTo>
                      <a:pt x="13" y="4"/>
                      <a:pt x="0" y="15"/>
                      <a:pt x="0" y="28"/>
                    </a:cubicBezTo>
                    <a:cubicBezTo>
                      <a:pt x="2" y="48"/>
                      <a:pt x="24" y="77"/>
                      <a:pt x="42" y="124"/>
                    </a:cubicBezTo>
                    <a:cubicBezTo>
                      <a:pt x="47" y="139"/>
                      <a:pt x="50" y="154"/>
                      <a:pt x="50" y="169"/>
                    </a:cubicBezTo>
                    <a:cubicBezTo>
                      <a:pt x="50" y="198"/>
                      <a:pt x="42" y="226"/>
                      <a:pt x="33" y="253"/>
                    </a:cubicBezTo>
                    <a:cubicBezTo>
                      <a:pt x="30" y="260"/>
                      <a:pt x="28" y="267"/>
                      <a:pt x="25" y="274"/>
                    </a:cubicBezTo>
                    <a:cubicBezTo>
                      <a:pt x="29" y="276"/>
                      <a:pt x="32" y="279"/>
                      <a:pt x="34" y="282"/>
                    </a:cubicBezTo>
                    <a:cubicBezTo>
                      <a:pt x="39" y="277"/>
                      <a:pt x="45" y="271"/>
                      <a:pt x="51" y="266"/>
                    </a:cubicBezTo>
                    <a:cubicBezTo>
                      <a:pt x="71" y="247"/>
                      <a:pt x="93" y="229"/>
                      <a:pt x="119" y="219"/>
                    </a:cubicBezTo>
                    <a:cubicBezTo>
                      <a:pt x="132" y="214"/>
                      <a:pt x="147" y="210"/>
                      <a:pt x="162" y="210"/>
                    </a:cubicBezTo>
                    <a:cubicBezTo>
                      <a:pt x="181" y="209"/>
                      <a:pt x="198" y="211"/>
                      <a:pt x="212" y="212"/>
                    </a:cubicBezTo>
                    <a:cubicBezTo>
                      <a:pt x="234" y="213"/>
                      <a:pt x="251" y="215"/>
                      <a:pt x="262" y="211"/>
                    </a:cubicBezTo>
                    <a:cubicBezTo>
                      <a:pt x="272" y="208"/>
                      <a:pt x="278" y="194"/>
                      <a:pt x="275" y="171"/>
                    </a:cubicBezTo>
                    <a:close/>
                  </a:path>
                </a:pathLst>
              </a:custGeom>
              <a:gradFill>
                <a:gsLst>
                  <a:gs pos="3000">
                    <a:srgbClr val="C7015E"/>
                  </a:gs>
                  <a:gs pos="93000">
                    <a:srgbClr val="D80B36"/>
                  </a:gs>
                </a:gsLst>
                <a:lin ang="174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" name="Freeform 6">
                <a:extLst>
                  <a:ext uri="{FF2B5EF4-FFF2-40B4-BE49-F238E27FC236}">
                    <a16:creationId xmlns:a16="http://schemas.microsoft.com/office/drawing/2014/main" id="{A3CFBC8C-83D7-4CAD-A250-3509D88AE06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57300" y="3038475"/>
                <a:ext cx="1760538" cy="1808163"/>
              </a:xfrm>
              <a:custGeom>
                <a:avLst/>
                <a:gdLst>
                  <a:gd name="T0" fmla="*/ 241 w 277"/>
                  <a:gd name="T1" fmla="*/ 157 h 284"/>
                  <a:gd name="T2" fmla="*/ 236 w 277"/>
                  <a:gd name="T3" fmla="*/ 128 h 284"/>
                  <a:gd name="T4" fmla="*/ 258 w 277"/>
                  <a:gd name="T5" fmla="*/ 29 h 284"/>
                  <a:gd name="T6" fmla="*/ 268 w 277"/>
                  <a:gd name="T7" fmla="*/ 8 h 284"/>
                  <a:gd name="T8" fmla="*/ 256 w 277"/>
                  <a:gd name="T9" fmla="*/ 0 h 284"/>
                  <a:gd name="T10" fmla="*/ 238 w 277"/>
                  <a:gd name="T11" fmla="*/ 15 h 284"/>
                  <a:gd name="T12" fmla="*/ 149 w 277"/>
                  <a:gd name="T13" fmla="*/ 61 h 284"/>
                  <a:gd name="T14" fmla="*/ 121 w 277"/>
                  <a:gd name="T15" fmla="*/ 63 h 284"/>
                  <a:gd name="T16" fmla="*/ 29 w 277"/>
                  <a:gd name="T17" fmla="*/ 53 h 284"/>
                  <a:gd name="T18" fmla="*/ 17 w 277"/>
                  <a:gd name="T19" fmla="*/ 55 h 284"/>
                  <a:gd name="T20" fmla="*/ 1 w 277"/>
                  <a:gd name="T21" fmla="*/ 95 h 284"/>
                  <a:gd name="T22" fmla="*/ 13 w 277"/>
                  <a:gd name="T23" fmla="*/ 138 h 284"/>
                  <a:gd name="T24" fmla="*/ 87 w 277"/>
                  <a:gd name="T25" fmla="*/ 231 h 284"/>
                  <a:gd name="T26" fmla="*/ 186 w 277"/>
                  <a:gd name="T27" fmla="*/ 279 h 284"/>
                  <a:gd name="T28" fmla="*/ 154 w 277"/>
                  <a:gd name="T29" fmla="*/ 260 h 284"/>
                  <a:gd name="T30" fmla="*/ 186 w 277"/>
                  <a:gd name="T31" fmla="*/ 279 h 284"/>
                  <a:gd name="T32" fmla="*/ 232 w 277"/>
                  <a:gd name="T33" fmla="*/ 283 h 284"/>
                  <a:gd name="T34" fmla="*/ 277 w 277"/>
                  <a:gd name="T35" fmla="*/ 257 h 284"/>
                  <a:gd name="T36" fmla="*/ 241 w 277"/>
                  <a:gd name="T37" fmla="*/ 157 h 284"/>
                  <a:gd name="T38" fmla="*/ 93 w 277"/>
                  <a:gd name="T39" fmla="*/ 183 h 284"/>
                  <a:gd name="T40" fmla="*/ 126 w 277"/>
                  <a:gd name="T41" fmla="*/ 102 h 284"/>
                  <a:gd name="T42" fmla="*/ 93 w 277"/>
                  <a:gd name="T43" fmla="*/ 183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77" h="284">
                    <a:moveTo>
                      <a:pt x="241" y="157"/>
                    </a:moveTo>
                    <a:cubicBezTo>
                      <a:pt x="238" y="147"/>
                      <a:pt x="237" y="138"/>
                      <a:pt x="236" y="128"/>
                    </a:cubicBezTo>
                    <a:cubicBezTo>
                      <a:pt x="233" y="93"/>
                      <a:pt x="244" y="59"/>
                      <a:pt x="258" y="29"/>
                    </a:cubicBezTo>
                    <a:cubicBezTo>
                      <a:pt x="261" y="22"/>
                      <a:pt x="264" y="15"/>
                      <a:pt x="268" y="8"/>
                    </a:cubicBezTo>
                    <a:cubicBezTo>
                      <a:pt x="263" y="6"/>
                      <a:pt x="259" y="3"/>
                      <a:pt x="256" y="0"/>
                    </a:cubicBezTo>
                    <a:cubicBezTo>
                      <a:pt x="250" y="5"/>
                      <a:pt x="244" y="10"/>
                      <a:pt x="238" y="15"/>
                    </a:cubicBezTo>
                    <a:cubicBezTo>
                      <a:pt x="213" y="35"/>
                      <a:pt x="183" y="55"/>
                      <a:pt x="149" y="61"/>
                    </a:cubicBezTo>
                    <a:cubicBezTo>
                      <a:pt x="140" y="63"/>
                      <a:pt x="130" y="64"/>
                      <a:pt x="121" y="63"/>
                    </a:cubicBezTo>
                    <a:cubicBezTo>
                      <a:pt x="80" y="62"/>
                      <a:pt x="50" y="53"/>
                      <a:pt x="29" y="53"/>
                    </a:cubicBezTo>
                    <a:cubicBezTo>
                      <a:pt x="25" y="53"/>
                      <a:pt x="21" y="54"/>
                      <a:pt x="17" y="55"/>
                    </a:cubicBezTo>
                    <a:cubicBezTo>
                      <a:pt x="7" y="58"/>
                      <a:pt x="0" y="71"/>
                      <a:pt x="1" y="95"/>
                    </a:cubicBezTo>
                    <a:cubicBezTo>
                      <a:pt x="2" y="105"/>
                      <a:pt x="5" y="120"/>
                      <a:pt x="13" y="138"/>
                    </a:cubicBezTo>
                    <a:cubicBezTo>
                      <a:pt x="24" y="165"/>
                      <a:pt x="47" y="199"/>
                      <a:pt x="87" y="231"/>
                    </a:cubicBezTo>
                    <a:cubicBezTo>
                      <a:pt x="123" y="258"/>
                      <a:pt x="157" y="272"/>
                      <a:pt x="186" y="279"/>
                    </a:cubicBezTo>
                    <a:cubicBezTo>
                      <a:pt x="172" y="273"/>
                      <a:pt x="162" y="266"/>
                      <a:pt x="154" y="260"/>
                    </a:cubicBezTo>
                    <a:cubicBezTo>
                      <a:pt x="162" y="266"/>
                      <a:pt x="172" y="273"/>
                      <a:pt x="186" y="279"/>
                    </a:cubicBezTo>
                    <a:cubicBezTo>
                      <a:pt x="204" y="283"/>
                      <a:pt x="220" y="284"/>
                      <a:pt x="232" y="283"/>
                    </a:cubicBezTo>
                    <a:cubicBezTo>
                      <a:pt x="262" y="281"/>
                      <a:pt x="277" y="270"/>
                      <a:pt x="277" y="257"/>
                    </a:cubicBezTo>
                    <a:cubicBezTo>
                      <a:pt x="277" y="236"/>
                      <a:pt x="257" y="206"/>
                      <a:pt x="241" y="157"/>
                    </a:cubicBezTo>
                    <a:close/>
                    <a:moveTo>
                      <a:pt x="93" y="183"/>
                    </a:moveTo>
                    <a:cubicBezTo>
                      <a:pt x="105" y="170"/>
                      <a:pt x="111" y="140"/>
                      <a:pt x="126" y="102"/>
                    </a:cubicBezTo>
                    <a:cubicBezTo>
                      <a:pt x="111" y="140"/>
                      <a:pt x="105" y="170"/>
                      <a:pt x="93" y="183"/>
                    </a:cubicBezTo>
                    <a:close/>
                  </a:path>
                </a:pathLst>
              </a:custGeom>
              <a:solidFill>
                <a:srgbClr val="B4E0F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" name="Freeform 7">
                <a:extLst>
                  <a:ext uri="{FF2B5EF4-FFF2-40B4-BE49-F238E27FC236}">
                    <a16:creationId xmlns:a16="http://schemas.microsoft.com/office/drawing/2014/main" id="{574520CF-15EA-4D8E-B8B6-6D38980651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9650" y="2173288"/>
                <a:ext cx="1849438" cy="2087563"/>
              </a:xfrm>
              <a:custGeom>
                <a:avLst/>
                <a:gdLst>
                  <a:gd name="T0" fmla="*/ 289 w 291"/>
                  <a:gd name="T1" fmla="*/ 118 h 328"/>
                  <a:gd name="T2" fmla="*/ 266 w 291"/>
                  <a:gd name="T3" fmla="*/ 116 h 328"/>
                  <a:gd name="T4" fmla="*/ 148 w 291"/>
                  <a:gd name="T5" fmla="*/ 75 h 328"/>
                  <a:gd name="T6" fmla="*/ 80 w 291"/>
                  <a:gd name="T7" fmla="*/ 1 h 328"/>
                  <a:gd name="T8" fmla="*/ 72 w 291"/>
                  <a:gd name="T9" fmla="*/ 0 h 328"/>
                  <a:gd name="T10" fmla="*/ 41 w 291"/>
                  <a:gd name="T11" fmla="*/ 20 h 328"/>
                  <a:gd name="T12" fmla="*/ 13 w 291"/>
                  <a:gd name="T13" fmla="*/ 174 h 328"/>
                  <a:gd name="T14" fmla="*/ 52 w 291"/>
                  <a:gd name="T15" fmla="*/ 274 h 328"/>
                  <a:gd name="T16" fmla="*/ 83 w 291"/>
                  <a:gd name="T17" fmla="*/ 308 h 328"/>
                  <a:gd name="T18" fmla="*/ 132 w 291"/>
                  <a:gd name="T19" fmla="*/ 319 h 328"/>
                  <a:gd name="T20" fmla="*/ 173 w 291"/>
                  <a:gd name="T21" fmla="*/ 222 h 328"/>
                  <a:gd name="T22" fmla="*/ 188 w 291"/>
                  <a:gd name="T23" fmla="*/ 197 h 328"/>
                  <a:gd name="T24" fmla="*/ 270 w 291"/>
                  <a:gd name="T25" fmla="*/ 139 h 328"/>
                  <a:gd name="T26" fmla="*/ 291 w 291"/>
                  <a:gd name="T27" fmla="*/ 130 h 328"/>
                  <a:gd name="T28" fmla="*/ 289 w 291"/>
                  <a:gd name="T29" fmla="*/ 118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91" h="328">
                    <a:moveTo>
                      <a:pt x="289" y="118"/>
                    </a:moveTo>
                    <a:cubicBezTo>
                      <a:pt x="281" y="117"/>
                      <a:pt x="274" y="117"/>
                      <a:pt x="266" y="116"/>
                    </a:cubicBezTo>
                    <a:cubicBezTo>
                      <a:pt x="225" y="114"/>
                      <a:pt x="181" y="107"/>
                      <a:pt x="148" y="75"/>
                    </a:cubicBezTo>
                    <a:cubicBezTo>
                      <a:pt x="114" y="41"/>
                      <a:pt x="97" y="10"/>
                      <a:pt x="80" y="1"/>
                    </a:cubicBezTo>
                    <a:cubicBezTo>
                      <a:pt x="77" y="0"/>
                      <a:pt x="75" y="0"/>
                      <a:pt x="72" y="0"/>
                    </a:cubicBezTo>
                    <a:cubicBezTo>
                      <a:pt x="64" y="0"/>
                      <a:pt x="53" y="6"/>
                      <a:pt x="41" y="20"/>
                    </a:cubicBezTo>
                    <a:cubicBezTo>
                      <a:pt x="25" y="39"/>
                      <a:pt x="0" y="92"/>
                      <a:pt x="13" y="174"/>
                    </a:cubicBezTo>
                    <a:cubicBezTo>
                      <a:pt x="20" y="218"/>
                      <a:pt x="35" y="250"/>
                      <a:pt x="52" y="274"/>
                    </a:cubicBezTo>
                    <a:cubicBezTo>
                      <a:pt x="62" y="289"/>
                      <a:pt x="73" y="300"/>
                      <a:pt x="83" y="308"/>
                    </a:cubicBezTo>
                    <a:cubicBezTo>
                      <a:pt x="106" y="326"/>
                      <a:pt x="124" y="328"/>
                      <a:pt x="132" y="319"/>
                    </a:cubicBezTo>
                    <a:cubicBezTo>
                      <a:pt x="146" y="304"/>
                      <a:pt x="151" y="268"/>
                      <a:pt x="173" y="222"/>
                    </a:cubicBezTo>
                    <a:cubicBezTo>
                      <a:pt x="177" y="213"/>
                      <a:pt x="182" y="205"/>
                      <a:pt x="188" y="197"/>
                    </a:cubicBezTo>
                    <a:cubicBezTo>
                      <a:pt x="209" y="169"/>
                      <a:pt x="240" y="152"/>
                      <a:pt x="270" y="139"/>
                    </a:cubicBezTo>
                    <a:cubicBezTo>
                      <a:pt x="277" y="136"/>
                      <a:pt x="284" y="133"/>
                      <a:pt x="291" y="130"/>
                    </a:cubicBezTo>
                    <a:cubicBezTo>
                      <a:pt x="289" y="126"/>
                      <a:pt x="288" y="122"/>
                      <a:pt x="289" y="118"/>
                    </a:cubicBezTo>
                    <a:close/>
                  </a:path>
                </a:pathLst>
              </a:custGeom>
              <a:gradFill>
                <a:gsLst>
                  <a:gs pos="3000">
                    <a:srgbClr val="07797A"/>
                  </a:gs>
                  <a:gs pos="84000">
                    <a:srgbClr val="8FCDCF"/>
                  </a:gs>
                </a:gsLst>
                <a:lin ang="21594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" name="Freeform 8">
                <a:extLst>
                  <a:ext uri="{FF2B5EF4-FFF2-40B4-BE49-F238E27FC236}">
                    <a16:creationId xmlns:a16="http://schemas.microsoft.com/office/drawing/2014/main" id="{8C6EDFC0-D86C-4371-9C7B-B6669A3D1F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8988" y="3084513"/>
                <a:ext cx="2211388" cy="1863725"/>
              </a:xfrm>
              <a:custGeom>
                <a:avLst/>
                <a:gdLst>
                  <a:gd name="T0" fmla="*/ 339 w 348"/>
                  <a:gd name="T1" fmla="*/ 180 h 293"/>
                  <a:gd name="T2" fmla="*/ 245 w 348"/>
                  <a:gd name="T3" fmla="*/ 130 h 293"/>
                  <a:gd name="T4" fmla="*/ 171 w 348"/>
                  <a:gd name="T5" fmla="*/ 23 h 293"/>
                  <a:gd name="T6" fmla="*/ 164 w 348"/>
                  <a:gd name="T7" fmla="*/ 0 h 293"/>
                  <a:gd name="T8" fmla="*/ 149 w 348"/>
                  <a:gd name="T9" fmla="*/ 2 h 293"/>
                  <a:gd name="T10" fmla="*/ 146 w 348"/>
                  <a:gd name="T11" fmla="*/ 25 h 293"/>
                  <a:gd name="T12" fmla="*/ 110 w 348"/>
                  <a:gd name="T13" fmla="*/ 121 h 293"/>
                  <a:gd name="T14" fmla="*/ 90 w 348"/>
                  <a:gd name="T15" fmla="*/ 142 h 293"/>
                  <a:gd name="T16" fmla="*/ 6 w 348"/>
                  <a:gd name="T17" fmla="*/ 206 h 293"/>
                  <a:gd name="T18" fmla="*/ 22 w 348"/>
                  <a:gd name="T19" fmla="*/ 247 h 293"/>
                  <a:gd name="T20" fmla="*/ 60 w 348"/>
                  <a:gd name="T21" fmla="*/ 272 h 293"/>
                  <a:gd name="T22" fmla="*/ 179 w 348"/>
                  <a:gd name="T23" fmla="*/ 290 h 293"/>
                  <a:gd name="T24" fmla="*/ 323 w 348"/>
                  <a:gd name="T25" fmla="*/ 230 h 293"/>
                  <a:gd name="T26" fmla="*/ 339 w 348"/>
                  <a:gd name="T27" fmla="*/ 18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8" h="293">
                    <a:moveTo>
                      <a:pt x="339" y="180"/>
                    </a:moveTo>
                    <a:cubicBezTo>
                      <a:pt x="326" y="165"/>
                      <a:pt x="290" y="156"/>
                      <a:pt x="245" y="130"/>
                    </a:cubicBezTo>
                    <a:cubicBezTo>
                      <a:pt x="203" y="105"/>
                      <a:pt x="184" y="63"/>
                      <a:pt x="171" y="23"/>
                    </a:cubicBezTo>
                    <a:cubicBezTo>
                      <a:pt x="169" y="15"/>
                      <a:pt x="166" y="8"/>
                      <a:pt x="164" y="0"/>
                    </a:cubicBezTo>
                    <a:cubicBezTo>
                      <a:pt x="159" y="2"/>
                      <a:pt x="154" y="3"/>
                      <a:pt x="149" y="2"/>
                    </a:cubicBezTo>
                    <a:cubicBezTo>
                      <a:pt x="148" y="10"/>
                      <a:pt x="147" y="18"/>
                      <a:pt x="146" y="25"/>
                    </a:cubicBezTo>
                    <a:cubicBezTo>
                      <a:pt x="141" y="58"/>
                      <a:pt x="132" y="93"/>
                      <a:pt x="110" y="121"/>
                    </a:cubicBezTo>
                    <a:cubicBezTo>
                      <a:pt x="104" y="129"/>
                      <a:pt x="98" y="136"/>
                      <a:pt x="90" y="142"/>
                    </a:cubicBezTo>
                    <a:cubicBezTo>
                      <a:pt x="50" y="175"/>
                      <a:pt x="17" y="189"/>
                      <a:pt x="6" y="206"/>
                    </a:cubicBezTo>
                    <a:cubicBezTo>
                      <a:pt x="0" y="215"/>
                      <a:pt x="4" y="230"/>
                      <a:pt x="22" y="247"/>
                    </a:cubicBezTo>
                    <a:cubicBezTo>
                      <a:pt x="29" y="255"/>
                      <a:pt x="42" y="264"/>
                      <a:pt x="60" y="272"/>
                    </a:cubicBezTo>
                    <a:cubicBezTo>
                      <a:pt x="87" y="284"/>
                      <a:pt x="127" y="293"/>
                      <a:pt x="179" y="290"/>
                    </a:cubicBezTo>
                    <a:cubicBezTo>
                      <a:pt x="254" y="284"/>
                      <a:pt x="301" y="253"/>
                      <a:pt x="323" y="230"/>
                    </a:cubicBezTo>
                    <a:cubicBezTo>
                      <a:pt x="344" y="208"/>
                      <a:pt x="348" y="190"/>
                      <a:pt x="339" y="180"/>
                    </a:cubicBezTo>
                    <a:close/>
                  </a:path>
                </a:pathLst>
              </a:custGeom>
              <a:gradFill>
                <a:gsLst>
                  <a:gs pos="33000">
                    <a:srgbClr val="F7A605"/>
                  </a:gs>
                  <a:gs pos="93000">
                    <a:srgbClr val="E8520F"/>
                  </a:gs>
                </a:gsLst>
                <a:lin ang="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" name="Freeform 9">
                <a:extLst>
                  <a:ext uri="{FF2B5EF4-FFF2-40B4-BE49-F238E27FC236}">
                    <a16:creationId xmlns:a16="http://schemas.microsoft.com/office/drawing/2014/main" id="{CDC230E8-0A8E-48B1-BE86-10C2CC0027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9125" y="1792288"/>
                <a:ext cx="1830388" cy="1679575"/>
              </a:xfrm>
              <a:custGeom>
                <a:avLst/>
                <a:gdLst>
                  <a:gd name="T0" fmla="*/ 239 w 288"/>
                  <a:gd name="T1" fmla="*/ 50 h 264"/>
                  <a:gd name="T2" fmla="*/ 226 w 288"/>
                  <a:gd name="T3" fmla="*/ 90 h 264"/>
                  <a:gd name="T4" fmla="*/ 176 w 288"/>
                  <a:gd name="T5" fmla="*/ 91 h 264"/>
                  <a:gd name="T6" fmla="*/ 126 w 288"/>
                  <a:gd name="T7" fmla="*/ 89 h 264"/>
                  <a:gd name="T8" fmla="*/ 83 w 288"/>
                  <a:gd name="T9" fmla="*/ 98 h 264"/>
                  <a:gd name="T10" fmla="*/ 20 w 288"/>
                  <a:gd name="T11" fmla="*/ 153 h 264"/>
                  <a:gd name="T12" fmla="*/ 0 w 288"/>
                  <a:gd name="T13" fmla="*/ 165 h 264"/>
                  <a:gd name="T14" fmla="*/ 4 w 288"/>
                  <a:gd name="T15" fmla="*/ 177 h 264"/>
                  <a:gd name="T16" fmla="*/ 26 w 288"/>
                  <a:gd name="T17" fmla="*/ 174 h 264"/>
                  <a:gd name="T18" fmla="*/ 148 w 288"/>
                  <a:gd name="T19" fmla="*/ 198 h 264"/>
                  <a:gd name="T20" fmla="*/ 226 w 288"/>
                  <a:gd name="T21" fmla="*/ 261 h 264"/>
                  <a:gd name="T22" fmla="*/ 261 w 288"/>
                  <a:gd name="T23" fmla="*/ 236 h 264"/>
                  <a:gd name="T24" fmla="*/ 263 w 288"/>
                  <a:gd name="T25" fmla="*/ 82 h 264"/>
                  <a:gd name="T26" fmla="*/ 220 w 288"/>
                  <a:gd name="T27" fmla="*/ 0 h 264"/>
                  <a:gd name="T28" fmla="*/ 239 w 288"/>
                  <a:gd name="T29" fmla="*/ 50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88" h="264">
                    <a:moveTo>
                      <a:pt x="239" y="50"/>
                    </a:moveTo>
                    <a:cubicBezTo>
                      <a:pt x="242" y="73"/>
                      <a:pt x="236" y="87"/>
                      <a:pt x="226" y="90"/>
                    </a:cubicBezTo>
                    <a:cubicBezTo>
                      <a:pt x="215" y="94"/>
                      <a:pt x="198" y="92"/>
                      <a:pt x="176" y="91"/>
                    </a:cubicBezTo>
                    <a:cubicBezTo>
                      <a:pt x="162" y="90"/>
                      <a:pt x="145" y="88"/>
                      <a:pt x="126" y="89"/>
                    </a:cubicBezTo>
                    <a:cubicBezTo>
                      <a:pt x="111" y="89"/>
                      <a:pt x="96" y="93"/>
                      <a:pt x="83" y="98"/>
                    </a:cubicBezTo>
                    <a:cubicBezTo>
                      <a:pt x="66" y="121"/>
                      <a:pt x="43" y="138"/>
                      <a:pt x="20" y="153"/>
                    </a:cubicBezTo>
                    <a:cubicBezTo>
                      <a:pt x="13" y="157"/>
                      <a:pt x="7" y="161"/>
                      <a:pt x="0" y="165"/>
                    </a:cubicBezTo>
                    <a:cubicBezTo>
                      <a:pt x="2" y="169"/>
                      <a:pt x="3" y="172"/>
                      <a:pt x="4" y="177"/>
                    </a:cubicBezTo>
                    <a:cubicBezTo>
                      <a:pt x="11" y="176"/>
                      <a:pt x="19" y="175"/>
                      <a:pt x="26" y="174"/>
                    </a:cubicBezTo>
                    <a:cubicBezTo>
                      <a:pt x="67" y="171"/>
                      <a:pt x="111" y="171"/>
                      <a:pt x="148" y="198"/>
                    </a:cubicBezTo>
                    <a:cubicBezTo>
                      <a:pt x="187" y="227"/>
                      <a:pt x="208" y="255"/>
                      <a:pt x="226" y="261"/>
                    </a:cubicBezTo>
                    <a:cubicBezTo>
                      <a:pt x="236" y="264"/>
                      <a:pt x="249" y="257"/>
                      <a:pt x="261" y="236"/>
                    </a:cubicBezTo>
                    <a:cubicBezTo>
                      <a:pt x="273" y="216"/>
                      <a:pt x="288" y="160"/>
                      <a:pt x="263" y="82"/>
                    </a:cubicBezTo>
                    <a:cubicBezTo>
                      <a:pt x="252" y="47"/>
                      <a:pt x="236" y="20"/>
                      <a:pt x="220" y="0"/>
                    </a:cubicBezTo>
                    <a:cubicBezTo>
                      <a:pt x="232" y="21"/>
                      <a:pt x="237" y="39"/>
                      <a:pt x="239" y="50"/>
                    </a:cubicBezTo>
                  </a:path>
                </a:pathLst>
              </a:custGeom>
              <a:gradFill>
                <a:gsLst>
                  <a:gs pos="3000">
                    <a:srgbClr val="DCDA01"/>
                  </a:gs>
                  <a:gs pos="73000">
                    <a:srgbClr val="95C11E"/>
                  </a:gs>
                </a:gsLst>
                <a:lin ang="120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" name="Freeform 10">
                <a:extLst>
                  <a:ext uri="{FF2B5EF4-FFF2-40B4-BE49-F238E27FC236}">
                    <a16:creationId xmlns:a16="http://schemas.microsoft.com/office/drawing/2014/main" id="{0B511835-17CE-42B3-BA59-F575F5DDCD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6738" y="946150"/>
                <a:ext cx="1716088" cy="1806575"/>
              </a:xfrm>
              <a:custGeom>
                <a:avLst/>
                <a:gdLst>
                  <a:gd name="T0" fmla="*/ 165 w 270"/>
                  <a:gd name="T1" fmla="*/ 1 h 284"/>
                  <a:gd name="T2" fmla="*/ 25 w 270"/>
                  <a:gd name="T3" fmla="*/ 52 h 284"/>
                  <a:gd name="T4" fmla="*/ 8 w 270"/>
                  <a:gd name="T5" fmla="*/ 100 h 284"/>
                  <a:gd name="T6" fmla="*/ 102 w 270"/>
                  <a:gd name="T7" fmla="*/ 152 h 284"/>
                  <a:gd name="T8" fmla="*/ 175 w 270"/>
                  <a:gd name="T9" fmla="*/ 261 h 284"/>
                  <a:gd name="T10" fmla="*/ 182 w 270"/>
                  <a:gd name="T11" fmla="*/ 284 h 284"/>
                  <a:gd name="T12" fmla="*/ 193 w 270"/>
                  <a:gd name="T13" fmla="*/ 284 h 284"/>
                  <a:gd name="T14" fmla="*/ 197 w 270"/>
                  <a:gd name="T15" fmla="*/ 262 h 284"/>
                  <a:gd name="T16" fmla="*/ 222 w 270"/>
                  <a:gd name="T17" fmla="*/ 181 h 284"/>
                  <a:gd name="T18" fmla="*/ 214 w 270"/>
                  <a:gd name="T19" fmla="*/ 136 h 284"/>
                  <a:gd name="T20" fmla="*/ 172 w 270"/>
                  <a:gd name="T21" fmla="*/ 40 h 284"/>
                  <a:gd name="T22" fmla="*/ 214 w 270"/>
                  <a:gd name="T23" fmla="*/ 13 h 284"/>
                  <a:gd name="T24" fmla="*/ 270 w 270"/>
                  <a:gd name="T25" fmla="*/ 18 h 284"/>
                  <a:gd name="T26" fmla="*/ 176 w 270"/>
                  <a:gd name="T27" fmla="*/ 0 h 284"/>
                  <a:gd name="T28" fmla="*/ 165 w 270"/>
                  <a:gd name="T29" fmla="*/ 1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70" h="284">
                    <a:moveTo>
                      <a:pt x="165" y="1"/>
                    </a:moveTo>
                    <a:cubicBezTo>
                      <a:pt x="93" y="3"/>
                      <a:pt x="47" y="31"/>
                      <a:pt x="25" y="52"/>
                    </a:cubicBezTo>
                    <a:cubicBezTo>
                      <a:pt x="4" y="73"/>
                      <a:pt x="0" y="90"/>
                      <a:pt x="8" y="100"/>
                    </a:cubicBezTo>
                    <a:cubicBezTo>
                      <a:pt x="22" y="115"/>
                      <a:pt x="58" y="125"/>
                      <a:pt x="102" y="152"/>
                    </a:cubicBezTo>
                    <a:cubicBezTo>
                      <a:pt x="143" y="178"/>
                      <a:pt x="162" y="221"/>
                      <a:pt x="175" y="261"/>
                    </a:cubicBezTo>
                    <a:cubicBezTo>
                      <a:pt x="177" y="269"/>
                      <a:pt x="179" y="276"/>
                      <a:pt x="182" y="284"/>
                    </a:cubicBezTo>
                    <a:cubicBezTo>
                      <a:pt x="186" y="283"/>
                      <a:pt x="189" y="283"/>
                      <a:pt x="193" y="284"/>
                    </a:cubicBezTo>
                    <a:cubicBezTo>
                      <a:pt x="194" y="277"/>
                      <a:pt x="195" y="269"/>
                      <a:pt x="197" y="262"/>
                    </a:cubicBezTo>
                    <a:cubicBezTo>
                      <a:pt x="201" y="234"/>
                      <a:pt x="208" y="206"/>
                      <a:pt x="222" y="181"/>
                    </a:cubicBezTo>
                    <a:cubicBezTo>
                      <a:pt x="222" y="166"/>
                      <a:pt x="219" y="151"/>
                      <a:pt x="214" y="136"/>
                    </a:cubicBezTo>
                    <a:cubicBezTo>
                      <a:pt x="196" y="89"/>
                      <a:pt x="174" y="60"/>
                      <a:pt x="172" y="40"/>
                    </a:cubicBezTo>
                    <a:cubicBezTo>
                      <a:pt x="172" y="27"/>
                      <a:pt x="185" y="16"/>
                      <a:pt x="214" y="13"/>
                    </a:cubicBezTo>
                    <a:cubicBezTo>
                      <a:pt x="228" y="12"/>
                      <a:pt x="247" y="12"/>
                      <a:pt x="270" y="18"/>
                    </a:cubicBezTo>
                    <a:cubicBezTo>
                      <a:pt x="247" y="8"/>
                      <a:pt x="216" y="0"/>
                      <a:pt x="176" y="0"/>
                    </a:cubicBezTo>
                    <a:cubicBezTo>
                      <a:pt x="173" y="0"/>
                      <a:pt x="169" y="1"/>
                      <a:pt x="165" y="1"/>
                    </a:cubicBezTo>
                  </a:path>
                </a:pathLst>
              </a:custGeom>
              <a:gradFill>
                <a:gsLst>
                  <a:gs pos="3000">
                    <a:srgbClr val="FFDA00"/>
                  </a:gs>
                  <a:gs pos="84000">
                    <a:srgbClr val="F6A700"/>
                  </a:gs>
                </a:gsLst>
                <a:lin ang="21594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Freeform 11">
                <a:extLst>
                  <a:ext uri="{FF2B5EF4-FFF2-40B4-BE49-F238E27FC236}">
                    <a16:creationId xmlns:a16="http://schemas.microsoft.com/office/drawing/2014/main" id="{3D2D817C-2EAA-4AC9-882B-D732CA824E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7300" y="3376613"/>
                <a:ext cx="947738" cy="884238"/>
              </a:xfrm>
              <a:custGeom>
                <a:avLst/>
                <a:gdLst>
                  <a:gd name="T0" fmla="*/ 17 w 149"/>
                  <a:gd name="T1" fmla="*/ 2 h 139"/>
                  <a:gd name="T2" fmla="*/ 1 w 149"/>
                  <a:gd name="T3" fmla="*/ 42 h 139"/>
                  <a:gd name="T4" fmla="*/ 13 w 149"/>
                  <a:gd name="T5" fmla="*/ 85 h 139"/>
                  <a:gd name="T6" fmla="*/ 44 w 149"/>
                  <a:gd name="T7" fmla="*/ 119 h 139"/>
                  <a:gd name="T8" fmla="*/ 93 w 149"/>
                  <a:gd name="T9" fmla="*/ 130 h 139"/>
                  <a:gd name="T10" fmla="*/ 134 w 149"/>
                  <a:gd name="T11" fmla="*/ 33 h 139"/>
                  <a:gd name="T12" fmla="*/ 149 w 149"/>
                  <a:gd name="T13" fmla="*/ 8 h 139"/>
                  <a:gd name="T14" fmla="*/ 121 w 149"/>
                  <a:gd name="T15" fmla="*/ 10 h 139"/>
                  <a:gd name="T16" fmla="*/ 29 w 149"/>
                  <a:gd name="T17" fmla="*/ 0 h 139"/>
                  <a:gd name="T18" fmla="*/ 17 w 149"/>
                  <a:gd name="T19" fmla="*/ 2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9" h="139">
                    <a:moveTo>
                      <a:pt x="17" y="2"/>
                    </a:moveTo>
                    <a:cubicBezTo>
                      <a:pt x="7" y="5"/>
                      <a:pt x="0" y="18"/>
                      <a:pt x="1" y="42"/>
                    </a:cubicBezTo>
                    <a:cubicBezTo>
                      <a:pt x="2" y="52"/>
                      <a:pt x="5" y="67"/>
                      <a:pt x="13" y="85"/>
                    </a:cubicBezTo>
                    <a:cubicBezTo>
                      <a:pt x="23" y="100"/>
                      <a:pt x="34" y="111"/>
                      <a:pt x="44" y="119"/>
                    </a:cubicBezTo>
                    <a:cubicBezTo>
                      <a:pt x="67" y="137"/>
                      <a:pt x="85" y="139"/>
                      <a:pt x="93" y="130"/>
                    </a:cubicBezTo>
                    <a:cubicBezTo>
                      <a:pt x="107" y="115"/>
                      <a:pt x="112" y="79"/>
                      <a:pt x="134" y="33"/>
                    </a:cubicBezTo>
                    <a:cubicBezTo>
                      <a:pt x="138" y="24"/>
                      <a:pt x="143" y="16"/>
                      <a:pt x="149" y="8"/>
                    </a:cubicBezTo>
                    <a:cubicBezTo>
                      <a:pt x="140" y="10"/>
                      <a:pt x="130" y="11"/>
                      <a:pt x="121" y="10"/>
                    </a:cubicBezTo>
                    <a:cubicBezTo>
                      <a:pt x="80" y="9"/>
                      <a:pt x="50" y="0"/>
                      <a:pt x="29" y="0"/>
                    </a:cubicBezTo>
                    <a:cubicBezTo>
                      <a:pt x="25" y="0"/>
                      <a:pt x="21" y="1"/>
                      <a:pt x="17" y="2"/>
                    </a:cubicBezTo>
                  </a:path>
                </a:pathLst>
              </a:custGeom>
              <a:gradFill>
                <a:gsLst>
                  <a:gs pos="0">
                    <a:srgbClr val="008283"/>
                  </a:gs>
                  <a:gs pos="83000">
                    <a:srgbClr val="009197"/>
                  </a:gs>
                </a:gsLst>
                <a:lin ang="24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Freeform 12">
                <a:extLst>
                  <a:ext uri="{FF2B5EF4-FFF2-40B4-BE49-F238E27FC236}">
                    <a16:creationId xmlns:a16="http://schemas.microsoft.com/office/drawing/2014/main" id="{FA2F38E1-3ECB-4574-AF6D-69A1B3AF00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8988" y="3854450"/>
                <a:ext cx="958850" cy="992188"/>
              </a:xfrm>
              <a:custGeom>
                <a:avLst/>
                <a:gdLst>
                  <a:gd name="T0" fmla="*/ 90 w 151"/>
                  <a:gd name="T1" fmla="*/ 21 h 156"/>
                  <a:gd name="T2" fmla="*/ 6 w 151"/>
                  <a:gd name="T3" fmla="*/ 85 h 156"/>
                  <a:gd name="T4" fmla="*/ 22 w 151"/>
                  <a:gd name="T5" fmla="*/ 126 h 156"/>
                  <a:gd name="T6" fmla="*/ 60 w 151"/>
                  <a:gd name="T7" fmla="*/ 151 h 156"/>
                  <a:gd name="T8" fmla="*/ 106 w 151"/>
                  <a:gd name="T9" fmla="*/ 155 h 156"/>
                  <a:gd name="T10" fmla="*/ 151 w 151"/>
                  <a:gd name="T11" fmla="*/ 129 h 156"/>
                  <a:gd name="T12" fmla="*/ 115 w 151"/>
                  <a:gd name="T13" fmla="*/ 29 h 156"/>
                  <a:gd name="T14" fmla="*/ 110 w 151"/>
                  <a:gd name="T15" fmla="*/ 0 h 156"/>
                  <a:gd name="T16" fmla="*/ 90 w 151"/>
                  <a:gd name="T17" fmla="*/ 21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156">
                    <a:moveTo>
                      <a:pt x="90" y="21"/>
                    </a:moveTo>
                    <a:cubicBezTo>
                      <a:pt x="50" y="54"/>
                      <a:pt x="17" y="68"/>
                      <a:pt x="6" y="85"/>
                    </a:cubicBezTo>
                    <a:cubicBezTo>
                      <a:pt x="0" y="94"/>
                      <a:pt x="4" y="109"/>
                      <a:pt x="22" y="126"/>
                    </a:cubicBezTo>
                    <a:cubicBezTo>
                      <a:pt x="29" y="134"/>
                      <a:pt x="42" y="143"/>
                      <a:pt x="60" y="151"/>
                    </a:cubicBezTo>
                    <a:cubicBezTo>
                      <a:pt x="78" y="155"/>
                      <a:pt x="94" y="156"/>
                      <a:pt x="106" y="155"/>
                    </a:cubicBezTo>
                    <a:cubicBezTo>
                      <a:pt x="136" y="153"/>
                      <a:pt x="151" y="142"/>
                      <a:pt x="151" y="129"/>
                    </a:cubicBezTo>
                    <a:cubicBezTo>
                      <a:pt x="151" y="108"/>
                      <a:pt x="131" y="78"/>
                      <a:pt x="115" y="29"/>
                    </a:cubicBezTo>
                    <a:cubicBezTo>
                      <a:pt x="112" y="19"/>
                      <a:pt x="111" y="10"/>
                      <a:pt x="110" y="0"/>
                    </a:cubicBezTo>
                    <a:cubicBezTo>
                      <a:pt x="104" y="8"/>
                      <a:pt x="98" y="15"/>
                      <a:pt x="90" y="21"/>
                    </a:cubicBezTo>
                  </a:path>
                </a:pathLst>
              </a:custGeom>
              <a:gradFill>
                <a:gsLst>
                  <a:gs pos="22000">
                    <a:srgbClr val="BFB803"/>
                  </a:gs>
                  <a:gs pos="83000">
                    <a:srgbClr val="C59118"/>
                  </a:gs>
                </a:gsLst>
                <a:lin ang="6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Freeform 13">
                <a:extLst>
                  <a:ext uri="{FF2B5EF4-FFF2-40B4-BE49-F238E27FC236}">
                    <a16:creationId xmlns:a16="http://schemas.microsoft.com/office/drawing/2014/main" id="{2FAAED39-A249-48B4-893E-03011D7FC8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8938" y="1022350"/>
                <a:ext cx="1042988" cy="1074738"/>
              </a:xfrm>
              <a:custGeom>
                <a:avLst/>
                <a:gdLst>
                  <a:gd name="T0" fmla="*/ 42 w 164"/>
                  <a:gd name="T1" fmla="*/ 1 h 169"/>
                  <a:gd name="T2" fmla="*/ 0 w 164"/>
                  <a:gd name="T3" fmla="*/ 28 h 169"/>
                  <a:gd name="T4" fmla="*/ 42 w 164"/>
                  <a:gd name="T5" fmla="*/ 124 h 169"/>
                  <a:gd name="T6" fmla="*/ 50 w 164"/>
                  <a:gd name="T7" fmla="*/ 169 h 169"/>
                  <a:gd name="T8" fmla="*/ 78 w 164"/>
                  <a:gd name="T9" fmla="*/ 135 h 169"/>
                  <a:gd name="T10" fmla="*/ 159 w 164"/>
                  <a:gd name="T11" fmla="*/ 75 h 169"/>
                  <a:gd name="T12" fmla="*/ 144 w 164"/>
                  <a:gd name="T13" fmla="*/ 34 h 169"/>
                  <a:gd name="T14" fmla="*/ 98 w 164"/>
                  <a:gd name="T15" fmla="*/ 6 h 169"/>
                  <a:gd name="T16" fmla="*/ 56 w 164"/>
                  <a:gd name="T17" fmla="*/ 0 h 169"/>
                  <a:gd name="T18" fmla="*/ 42 w 164"/>
                  <a:gd name="T19" fmla="*/ 1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4" h="169">
                    <a:moveTo>
                      <a:pt x="42" y="1"/>
                    </a:moveTo>
                    <a:cubicBezTo>
                      <a:pt x="13" y="4"/>
                      <a:pt x="0" y="15"/>
                      <a:pt x="0" y="28"/>
                    </a:cubicBezTo>
                    <a:cubicBezTo>
                      <a:pt x="2" y="48"/>
                      <a:pt x="24" y="77"/>
                      <a:pt x="42" y="124"/>
                    </a:cubicBezTo>
                    <a:cubicBezTo>
                      <a:pt x="47" y="139"/>
                      <a:pt x="50" y="154"/>
                      <a:pt x="50" y="169"/>
                    </a:cubicBezTo>
                    <a:cubicBezTo>
                      <a:pt x="57" y="157"/>
                      <a:pt x="66" y="145"/>
                      <a:pt x="78" y="135"/>
                    </a:cubicBezTo>
                    <a:cubicBezTo>
                      <a:pt x="116" y="105"/>
                      <a:pt x="148" y="91"/>
                      <a:pt x="159" y="75"/>
                    </a:cubicBezTo>
                    <a:cubicBezTo>
                      <a:pt x="164" y="66"/>
                      <a:pt x="160" y="51"/>
                      <a:pt x="144" y="34"/>
                    </a:cubicBezTo>
                    <a:cubicBezTo>
                      <a:pt x="136" y="26"/>
                      <a:pt x="120" y="15"/>
                      <a:pt x="98" y="6"/>
                    </a:cubicBezTo>
                    <a:cubicBezTo>
                      <a:pt x="82" y="2"/>
                      <a:pt x="68" y="0"/>
                      <a:pt x="56" y="0"/>
                    </a:cubicBezTo>
                    <a:cubicBezTo>
                      <a:pt x="51" y="0"/>
                      <a:pt x="46" y="1"/>
                      <a:pt x="42" y="1"/>
                    </a:cubicBezTo>
                  </a:path>
                </a:pathLst>
              </a:custGeom>
              <a:gradFill>
                <a:gsLst>
                  <a:gs pos="18000">
                    <a:srgbClr val="D20A18"/>
                  </a:gs>
                  <a:gs pos="85000">
                    <a:srgbClr val="C00E0E"/>
                  </a:gs>
                </a:gsLst>
                <a:lin ang="108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Freeform 14">
                <a:extLst>
                  <a:ext uri="{FF2B5EF4-FFF2-40B4-BE49-F238E27FC236}">
                    <a16:creationId xmlns:a16="http://schemas.microsoft.com/office/drawing/2014/main" id="{F8AE33D4-B703-47D2-999C-F3F5F0149C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6175" y="1479550"/>
                <a:ext cx="1011238" cy="936625"/>
              </a:xfrm>
              <a:custGeom>
                <a:avLst/>
                <a:gdLst>
                  <a:gd name="T0" fmla="*/ 46 w 159"/>
                  <a:gd name="T1" fmla="*/ 7 h 147"/>
                  <a:gd name="T2" fmla="*/ 21 w 159"/>
                  <a:gd name="T3" fmla="*/ 107 h 147"/>
                  <a:gd name="T4" fmla="*/ 0 w 159"/>
                  <a:gd name="T5" fmla="*/ 147 h 147"/>
                  <a:gd name="T6" fmla="*/ 43 w 159"/>
                  <a:gd name="T7" fmla="*/ 138 h 147"/>
                  <a:gd name="T8" fmla="*/ 93 w 159"/>
                  <a:gd name="T9" fmla="*/ 140 h 147"/>
                  <a:gd name="T10" fmla="*/ 143 w 159"/>
                  <a:gd name="T11" fmla="*/ 139 h 147"/>
                  <a:gd name="T12" fmla="*/ 156 w 159"/>
                  <a:gd name="T13" fmla="*/ 99 h 147"/>
                  <a:gd name="T14" fmla="*/ 137 w 159"/>
                  <a:gd name="T15" fmla="*/ 49 h 147"/>
                  <a:gd name="T16" fmla="*/ 95 w 159"/>
                  <a:gd name="T17" fmla="*/ 12 h 147"/>
                  <a:gd name="T18" fmla="*/ 62 w 159"/>
                  <a:gd name="T19" fmla="*/ 0 h 147"/>
                  <a:gd name="T20" fmla="*/ 46 w 159"/>
                  <a:gd name="T21" fmla="*/ 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9" h="147">
                    <a:moveTo>
                      <a:pt x="46" y="7"/>
                    </a:moveTo>
                    <a:cubicBezTo>
                      <a:pt x="35" y="24"/>
                      <a:pt x="35" y="59"/>
                      <a:pt x="21" y="107"/>
                    </a:cubicBezTo>
                    <a:cubicBezTo>
                      <a:pt x="16" y="122"/>
                      <a:pt x="9" y="135"/>
                      <a:pt x="0" y="147"/>
                    </a:cubicBezTo>
                    <a:cubicBezTo>
                      <a:pt x="13" y="142"/>
                      <a:pt x="28" y="138"/>
                      <a:pt x="43" y="138"/>
                    </a:cubicBezTo>
                    <a:cubicBezTo>
                      <a:pt x="62" y="137"/>
                      <a:pt x="79" y="139"/>
                      <a:pt x="93" y="140"/>
                    </a:cubicBezTo>
                    <a:cubicBezTo>
                      <a:pt x="115" y="141"/>
                      <a:pt x="132" y="143"/>
                      <a:pt x="143" y="139"/>
                    </a:cubicBezTo>
                    <a:cubicBezTo>
                      <a:pt x="153" y="136"/>
                      <a:pt x="159" y="122"/>
                      <a:pt x="156" y="99"/>
                    </a:cubicBezTo>
                    <a:cubicBezTo>
                      <a:pt x="154" y="88"/>
                      <a:pt x="149" y="70"/>
                      <a:pt x="137" y="49"/>
                    </a:cubicBezTo>
                    <a:cubicBezTo>
                      <a:pt x="122" y="31"/>
                      <a:pt x="107" y="19"/>
                      <a:pt x="95" y="12"/>
                    </a:cubicBezTo>
                    <a:cubicBezTo>
                      <a:pt x="82" y="4"/>
                      <a:pt x="70" y="0"/>
                      <a:pt x="62" y="0"/>
                    </a:cubicBezTo>
                    <a:cubicBezTo>
                      <a:pt x="55" y="0"/>
                      <a:pt x="49" y="3"/>
                      <a:pt x="46" y="7"/>
                    </a:cubicBezTo>
                  </a:path>
                </a:pathLst>
              </a:custGeom>
              <a:gradFill>
                <a:gsLst>
                  <a:gs pos="31000">
                    <a:srgbClr val="9A151B"/>
                  </a:gs>
                  <a:gs pos="77000">
                    <a:srgbClr val="B8101C"/>
                  </a:gs>
                </a:gsLst>
                <a:lin ang="24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pic>
          <p:nvPicPr>
            <p:cNvPr id="9" name="Logo Relyens">
              <a:extLst>
                <a:ext uri="{FF2B5EF4-FFF2-40B4-BE49-F238E27FC236}">
                  <a16:creationId xmlns:a16="http://schemas.microsoft.com/office/drawing/2014/main" id="{B10518F2-BBE2-444A-A359-2F8A72D7E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425674" y="5392273"/>
              <a:ext cx="2052000" cy="1148990"/>
            </a:xfrm>
            <a:prstGeom prst="rect">
              <a:avLst/>
            </a:prstGeom>
          </p:spPr>
        </p:pic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4F63BA6C-6416-4BA1-B8B0-0EC997BB2F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9700" y="2428123"/>
            <a:ext cx="3726000" cy="836613"/>
          </a:xfrm>
        </p:spPr>
        <p:txBody>
          <a:bodyPr anchor="b">
            <a:normAutofit/>
          </a:bodyPr>
          <a:lstStyle>
            <a:lvl1pPr algn="r">
              <a:defRPr sz="24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9" name="Forme libre : forme 48">
            <a:extLst>
              <a:ext uri="{FF2B5EF4-FFF2-40B4-BE49-F238E27FC236}">
                <a16:creationId xmlns:a16="http://schemas.microsoft.com/office/drawing/2014/main" id="{748A0FCA-8F8B-4002-96C0-AFE18E6B5A65}"/>
              </a:ext>
            </a:extLst>
          </p:cNvPr>
          <p:cNvSpPr>
            <a:spLocks/>
          </p:cNvSpPr>
          <p:nvPr/>
        </p:nvSpPr>
        <p:spPr bwMode="auto">
          <a:xfrm>
            <a:off x="8795658" y="1"/>
            <a:ext cx="3396343" cy="2311401"/>
          </a:xfrm>
          <a:custGeom>
            <a:avLst/>
            <a:gdLst>
              <a:gd name="connsiteX0" fmla="*/ 0 w 3396343"/>
              <a:gd name="connsiteY0" fmla="*/ 0 h 2311401"/>
              <a:gd name="connsiteX1" fmla="*/ 3396343 w 3396343"/>
              <a:gd name="connsiteY1" fmla="*/ 0 h 2311401"/>
              <a:gd name="connsiteX2" fmla="*/ 3396343 w 3396343"/>
              <a:gd name="connsiteY2" fmla="*/ 2311401 h 2311401"/>
              <a:gd name="connsiteX3" fmla="*/ 2223415 w 3396343"/>
              <a:gd name="connsiteY3" fmla="*/ 1916113 h 2311401"/>
              <a:gd name="connsiteX4" fmla="*/ 406091 w 3396343"/>
              <a:gd name="connsiteY4" fmla="*/ 1803400 h 2311401"/>
              <a:gd name="connsiteX5" fmla="*/ 37923 w 3396343"/>
              <a:gd name="connsiteY5" fmla="*/ 1854461 h 2311401"/>
              <a:gd name="connsiteX6" fmla="*/ 0 w 3396343"/>
              <a:gd name="connsiteY6" fmla="*/ 1860646 h 23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96343" h="2311401">
                <a:moveTo>
                  <a:pt x="0" y="0"/>
                </a:moveTo>
                <a:lnTo>
                  <a:pt x="3396343" y="0"/>
                </a:lnTo>
                <a:cubicBezTo>
                  <a:pt x="3396343" y="0"/>
                  <a:pt x="3396343" y="0"/>
                  <a:pt x="3396343" y="2311401"/>
                </a:cubicBezTo>
                <a:cubicBezTo>
                  <a:pt x="3018593" y="2146301"/>
                  <a:pt x="2628147" y="2009775"/>
                  <a:pt x="2223415" y="1916113"/>
                </a:cubicBezTo>
                <a:cubicBezTo>
                  <a:pt x="1644093" y="1779588"/>
                  <a:pt x="1040965" y="1724025"/>
                  <a:pt x="406091" y="1803400"/>
                </a:cubicBezTo>
                <a:cubicBezTo>
                  <a:pt x="280704" y="1819176"/>
                  <a:pt x="157995" y="1836285"/>
                  <a:pt x="37923" y="1854461"/>
                </a:cubicBezTo>
                <a:lnTo>
                  <a:pt x="0" y="186064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alpha val="0"/>
                </a:schemeClr>
              </a:gs>
              <a:gs pos="73000">
                <a:schemeClr val="tx1">
                  <a:lumMod val="50000"/>
                  <a:alpha val="43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A486E09A-B02D-4C33-AE48-2345C7C0C20C}"/>
              </a:ext>
            </a:extLst>
          </p:cNvPr>
          <p:cNvSpPr/>
          <p:nvPr/>
        </p:nvSpPr>
        <p:spPr>
          <a:xfrm>
            <a:off x="9868749" y="941930"/>
            <a:ext cx="1446951" cy="204494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0" rIns="36000" bIns="0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fr-FR" sz="1050">
                <a:solidFill>
                  <a:schemeClr val="bg1"/>
                </a:solidFill>
              </a:rPr>
              <a:t>ressources humaines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CA52BBCC-6B5E-47EF-94E6-880BCD077179}"/>
              </a:ext>
            </a:extLst>
          </p:cNvPr>
          <p:cNvSpPr/>
          <p:nvPr/>
        </p:nvSpPr>
        <p:spPr>
          <a:xfrm>
            <a:off x="10719164" y="668086"/>
            <a:ext cx="596536" cy="204494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0" rIns="36000" bIns="0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fr-FR" sz="1050">
                <a:solidFill>
                  <a:schemeClr val="bg1"/>
                </a:solidFill>
              </a:rPr>
              <a:t>médical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C8BB6977-3764-4596-9AE6-63CF26990A65}"/>
              </a:ext>
            </a:extLst>
          </p:cNvPr>
          <p:cNvSpPr/>
          <p:nvPr/>
        </p:nvSpPr>
        <p:spPr>
          <a:xfrm>
            <a:off x="10308210" y="1222917"/>
            <a:ext cx="1007490" cy="204494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0" rIns="36000" bIns="0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fr-FR" sz="1050">
                <a:solidFill>
                  <a:schemeClr val="bg1"/>
                </a:solidFill>
              </a:rPr>
              <a:t>technologique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20FE0175-DC69-403E-A14C-48E15A0712AD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Grand Titre + image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FD1151F-C2F6-4E00-80FE-54B68F7A3679}"/>
              </a:ext>
            </a:extLst>
          </p:cNvPr>
          <p:cNvSpPr txBox="1"/>
          <p:nvPr/>
        </p:nvSpPr>
        <p:spPr>
          <a:xfrm>
            <a:off x="-76200" y="6858000"/>
            <a:ext cx="1226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>
                <a:solidFill>
                  <a:schemeClr val="bg1">
                    <a:lumMod val="65000"/>
                  </a:schemeClr>
                </a:solidFill>
              </a:rPr>
              <a:t>Astuce pour modifier une image déjà présente : Clic droit sur l'image + choisir "Changer d'image"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>
                <a:solidFill>
                  <a:schemeClr val="bg1">
                    <a:lumMod val="65000"/>
                  </a:schemeClr>
                </a:solidFill>
              </a:rPr>
              <a:t>Astuce pour modifier le cadrage d'une image : Clic droit sur l'image + choisir "Rogner"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5D82A431-2AC9-444C-A208-B0191BF3B4DF}"/>
              </a:ext>
            </a:extLst>
          </p:cNvPr>
          <p:cNvSpPr txBox="1"/>
          <p:nvPr/>
        </p:nvSpPr>
        <p:spPr>
          <a:xfrm>
            <a:off x="4752975" y="-461665"/>
            <a:ext cx="74390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>
                <a:solidFill>
                  <a:schemeClr val="bg1">
                    <a:lumMod val="65000"/>
                  </a:schemeClr>
                </a:solidFill>
              </a:rPr>
              <a:t>NOTE : Si vous insérez une image ci-dessous ou changez celle-ci, placez la ensuite en arrière plan (Clic droit sur l'image + Arrière plan) afin qu'elle se place derrière les 3 métiers et le dégradé gris qui doit la recouvrir.</a:t>
            </a:r>
          </a:p>
        </p:txBody>
      </p:sp>
      <p:sp>
        <p:nvSpPr>
          <p:cNvPr id="32" name="Sous-titre 2">
            <a:extLst>
              <a:ext uri="{FF2B5EF4-FFF2-40B4-BE49-F238E27FC236}">
                <a16:creationId xmlns:a16="http://schemas.microsoft.com/office/drawing/2014/main" id="{E77E5744-B6A8-41E2-9675-FF2803C12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94884" y="3325472"/>
            <a:ext cx="3724275" cy="1970086"/>
          </a:xfrm>
        </p:spPr>
        <p:txBody>
          <a:bodyPr>
            <a:normAutofit/>
          </a:bodyPr>
          <a:lstStyle>
            <a:lvl1pPr marL="0" indent="0" algn="r">
              <a:buNone/>
              <a:defRPr sz="2400" b="0" cap="none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noProof="0"/>
              <a:t>Modifiez le style des sous-titres du masque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19609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BLEU + image à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403542-EFDA-457D-90AB-81166384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3324" y="1371454"/>
            <a:ext cx="7716513" cy="480074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EB2B3E8B-70AC-4D00-B428-295B213AD359}"/>
              </a:ext>
            </a:extLst>
          </p:cNvPr>
          <p:cNvSpPr>
            <a:spLocks noEditPoints="1"/>
          </p:cNvSpPr>
          <p:nvPr/>
        </p:nvSpPr>
        <p:spPr bwMode="auto">
          <a:xfrm>
            <a:off x="1588" y="2236788"/>
            <a:ext cx="3730625" cy="4416425"/>
          </a:xfrm>
          <a:custGeom>
            <a:avLst/>
            <a:gdLst>
              <a:gd name="T0" fmla="*/ 2190 w 2351"/>
              <a:gd name="T1" fmla="*/ 1538 h 2782"/>
              <a:gd name="T2" fmla="*/ 2191 w 2351"/>
              <a:gd name="T3" fmla="*/ 1540 h 2782"/>
              <a:gd name="T4" fmla="*/ 2190 w 2351"/>
              <a:gd name="T5" fmla="*/ 1538 h 2782"/>
              <a:gd name="T6" fmla="*/ 0 w 2351"/>
              <a:gd name="T7" fmla="*/ 2782 h 2782"/>
              <a:gd name="T8" fmla="*/ 583 w 2351"/>
              <a:gd name="T9" fmla="*/ 2491 h 2782"/>
              <a:gd name="T10" fmla="*/ 1060 w 2351"/>
              <a:gd name="T11" fmla="*/ 2431 h 2782"/>
              <a:gd name="T12" fmla="*/ 2161 w 2351"/>
              <a:gd name="T13" fmla="*/ 2543 h 2782"/>
              <a:gd name="T14" fmla="*/ 2345 w 2351"/>
              <a:gd name="T15" fmla="*/ 2109 h 2782"/>
              <a:gd name="T16" fmla="*/ 2191 w 2351"/>
              <a:gd name="T17" fmla="*/ 1540 h 2782"/>
              <a:gd name="T18" fmla="*/ 1569 w 2351"/>
              <a:gd name="T19" fmla="*/ 710 h 2782"/>
              <a:gd name="T20" fmla="*/ 1478 w 2351"/>
              <a:gd name="T21" fmla="*/ 629 h 2782"/>
              <a:gd name="T22" fmla="*/ 0 w 2351"/>
              <a:gd name="T23" fmla="*/ 0 h 2782"/>
              <a:gd name="T24" fmla="*/ 0 w 2351"/>
              <a:gd name="T25" fmla="*/ 2782 h 27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351" h="2782">
                <a:moveTo>
                  <a:pt x="2190" y="1538"/>
                </a:moveTo>
                <a:cubicBezTo>
                  <a:pt x="2190" y="1538"/>
                  <a:pt x="2191" y="1539"/>
                  <a:pt x="2191" y="1540"/>
                </a:cubicBezTo>
                <a:cubicBezTo>
                  <a:pt x="2191" y="1539"/>
                  <a:pt x="2190" y="1538"/>
                  <a:pt x="2190" y="1538"/>
                </a:cubicBezTo>
                <a:moveTo>
                  <a:pt x="0" y="2782"/>
                </a:moveTo>
                <a:cubicBezTo>
                  <a:pt x="180" y="2660"/>
                  <a:pt x="373" y="2554"/>
                  <a:pt x="583" y="2491"/>
                </a:cubicBezTo>
                <a:cubicBezTo>
                  <a:pt x="733" y="2446"/>
                  <a:pt x="891" y="2421"/>
                  <a:pt x="1060" y="2431"/>
                </a:cubicBezTo>
                <a:cubicBezTo>
                  <a:pt x="1593" y="2464"/>
                  <a:pt x="1952" y="2597"/>
                  <a:pt x="2161" y="2543"/>
                </a:cubicBezTo>
                <a:cubicBezTo>
                  <a:pt x="2273" y="2514"/>
                  <a:pt x="2351" y="2371"/>
                  <a:pt x="2345" y="2109"/>
                </a:cubicBezTo>
                <a:cubicBezTo>
                  <a:pt x="2343" y="1983"/>
                  <a:pt x="2303" y="1780"/>
                  <a:pt x="2191" y="1540"/>
                </a:cubicBezTo>
                <a:cubicBezTo>
                  <a:pt x="2076" y="1290"/>
                  <a:pt x="1882" y="1000"/>
                  <a:pt x="1569" y="710"/>
                </a:cubicBezTo>
                <a:cubicBezTo>
                  <a:pt x="1540" y="683"/>
                  <a:pt x="1509" y="656"/>
                  <a:pt x="1478" y="629"/>
                </a:cubicBezTo>
                <a:cubicBezTo>
                  <a:pt x="901" y="135"/>
                  <a:pt x="337" y="2"/>
                  <a:pt x="0" y="0"/>
                </a:cubicBezTo>
                <a:lnTo>
                  <a:pt x="0" y="2782"/>
                </a:lnTo>
                <a:close/>
              </a:path>
            </a:pathLst>
          </a:custGeom>
          <a:gradFill flip="none" rotWithShape="1">
            <a:gsLst>
              <a:gs pos="0">
                <a:srgbClr val="189AA2"/>
              </a:gs>
              <a:gs pos="62000">
                <a:srgbClr val="8DC5C8"/>
              </a:gs>
            </a:gsLst>
            <a:lin ang="189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4C4154D-C62F-4515-A658-AA0A48CF0B71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Contenu BLEU + image à gauche</a:t>
            </a:r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39C0918C-4099-47C3-9D66-F21F7D360D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588" y="2147889"/>
            <a:ext cx="3592861" cy="4429125"/>
          </a:xfrm>
          <a:custGeom>
            <a:avLst/>
            <a:gdLst>
              <a:gd name="connsiteX0" fmla="*/ 0 w 3592861"/>
              <a:gd name="connsiteY0" fmla="*/ 0 h 4429125"/>
              <a:gd name="connsiteX1" fmla="*/ 1870846 w 3592861"/>
              <a:gd name="connsiteY1" fmla="*/ 727075 h 4429125"/>
              <a:gd name="connsiteX2" fmla="*/ 2035874 w 3592861"/>
              <a:gd name="connsiteY2" fmla="*/ 841375 h 4429125"/>
              <a:gd name="connsiteX3" fmla="*/ 3211698 w 3592861"/>
              <a:gd name="connsiteY3" fmla="*/ 2068513 h 4429125"/>
              <a:gd name="connsiteX4" fmla="*/ 3575076 w 3592861"/>
              <a:gd name="connsiteY4" fmla="*/ 2965450 h 4429125"/>
              <a:gd name="connsiteX5" fmla="*/ 3360858 w 3592861"/>
              <a:gd name="connsiteY5" fmla="*/ 3708400 h 4429125"/>
              <a:gd name="connsiteX6" fmla="*/ 2503982 w 3592861"/>
              <a:gd name="connsiteY6" fmla="*/ 3746500 h 4429125"/>
              <a:gd name="connsiteX7" fmla="*/ 1548724 w 3592861"/>
              <a:gd name="connsiteY7" fmla="*/ 3740150 h 4429125"/>
              <a:gd name="connsiteX8" fmla="*/ 783883 w 3592861"/>
              <a:gd name="connsiteY8" fmla="*/ 3932238 h 4429125"/>
              <a:gd name="connsiteX9" fmla="*/ 0 w 3592861"/>
              <a:gd name="connsiteY9" fmla="*/ 4429125 h 442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92861" h="4429125">
                <a:moveTo>
                  <a:pt x="0" y="0"/>
                </a:moveTo>
                <a:cubicBezTo>
                  <a:pt x="520473" y="61913"/>
                  <a:pt x="1175824" y="261938"/>
                  <a:pt x="1870846" y="727075"/>
                </a:cubicBezTo>
                <a:cubicBezTo>
                  <a:pt x="1927971" y="765175"/>
                  <a:pt x="1983509" y="803275"/>
                  <a:pt x="2035874" y="841375"/>
                </a:cubicBezTo>
                <a:cubicBezTo>
                  <a:pt x="2602364" y="1250950"/>
                  <a:pt x="2975263" y="1685925"/>
                  <a:pt x="3211698" y="2068513"/>
                </a:cubicBezTo>
                <a:cubicBezTo>
                  <a:pt x="3440198" y="2438400"/>
                  <a:pt x="3544927" y="2760663"/>
                  <a:pt x="3575076" y="2965450"/>
                </a:cubicBezTo>
                <a:cubicBezTo>
                  <a:pt x="3635375" y="3390900"/>
                  <a:pt x="3536993" y="3638550"/>
                  <a:pt x="3360858" y="3708400"/>
                </a:cubicBezTo>
                <a:cubicBezTo>
                  <a:pt x="3168854" y="3783013"/>
                  <a:pt x="2881642" y="3763963"/>
                  <a:pt x="2503982" y="3746500"/>
                </a:cubicBezTo>
                <a:cubicBezTo>
                  <a:pt x="2232638" y="3732213"/>
                  <a:pt x="1913689" y="3719513"/>
                  <a:pt x="1548724" y="3740150"/>
                </a:cubicBezTo>
                <a:cubicBezTo>
                  <a:pt x="1272619" y="3757613"/>
                  <a:pt x="1020317" y="3829050"/>
                  <a:pt x="783883" y="3932238"/>
                </a:cubicBezTo>
                <a:cubicBezTo>
                  <a:pt x="498257" y="4057650"/>
                  <a:pt x="239608" y="4232275"/>
                  <a:pt x="0" y="4429125"/>
                </a:cubicBezTo>
                <a:close/>
              </a:path>
            </a:pathLst>
          </a:custGeom>
          <a:gradFill>
            <a:gsLst>
              <a:gs pos="29000">
                <a:srgbClr val="019199"/>
              </a:gs>
              <a:gs pos="90000">
                <a:srgbClr val="9FCCCF"/>
              </a:gs>
            </a:gsLst>
            <a:lin ang="15600000" scaled="0"/>
          </a:gradFill>
        </p:spPr>
        <p:txBody>
          <a:bodyPr wrap="square" lIns="324000" tIns="1260000">
            <a:noAutofit/>
          </a:bodyPr>
          <a:lstStyle>
            <a:lvl1pPr>
              <a:spcBef>
                <a:spcPts val="0"/>
              </a:spcBef>
              <a:defRPr sz="1000" i="1" cap="none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Si souhaité,</a:t>
            </a:r>
            <a:br>
              <a:rPr lang="fr-FR"/>
            </a:br>
            <a:r>
              <a:rPr lang="fr-FR"/>
              <a:t>glissez ou insérez votre image ici .</a:t>
            </a:r>
            <a:br>
              <a:rPr lang="fr-FR"/>
            </a:br>
            <a:r>
              <a:rPr lang="fr-FR"/>
              <a:t>Si non, laissez vide et ce texte sera </a:t>
            </a:r>
            <a:br>
              <a:rPr lang="fr-FR"/>
            </a:br>
            <a:r>
              <a:rPr lang="fr-FR"/>
              <a:t>invisible en projection/impression</a:t>
            </a:r>
          </a:p>
          <a:p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D2808C4-41DD-4FF2-9173-AC4D6CA1C315}"/>
              </a:ext>
            </a:extLst>
          </p:cNvPr>
          <p:cNvSpPr txBox="1"/>
          <p:nvPr/>
        </p:nvSpPr>
        <p:spPr>
          <a:xfrm>
            <a:off x="-76200" y="6858000"/>
            <a:ext cx="1226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>
                <a:solidFill>
                  <a:schemeClr val="bg1">
                    <a:lumMod val="65000"/>
                  </a:schemeClr>
                </a:solidFill>
              </a:rPr>
              <a:t>Astuce pour modifier une image déjà présente : Clic droit sur l'image + choisir "Changer d'image"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>
                <a:solidFill>
                  <a:schemeClr val="bg1">
                    <a:lumMod val="65000"/>
                  </a:schemeClr>
                </a:solidFill>
              </a:rPr>
              <a:t>Astuce pour modifier le cadrage d'une image : Clic droit sur l'image + choisir "Rogner"</a:t>
            </a:r>
          </a:p>
        </p:txBody>
      </p:sp>
    </p:spTree>
    <p:extLst>
      <p:ext uri="{BB962C8B-B14F-4D97-AF65-F5344CB8AC3E}">
        <p14:creationId xmlns:p14="http://schemas.microsoft.com/office/powerpoint/2010/main" val="421989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BLEU + image à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403542-EFDA-457D-90AB-81166384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9A5805DE-63BF-475E-AA4D-7B4B9A7AD1DA}"/>
              </a:ext>
            </a:extLst>
          </p:cNvPr>
          <p:cNvSpPr>
            <a:spLocks/>
          </p:cNvSpPr>
          <p:nvPr/>
        </p:nvSpPr>
        <p:spPr bwMode="auto">
          <a:xfrm>
            <a:off x="8040689" y="0"/>
            <a:ext cx="4148138" cy="3948113"/>
          </a:xfrm>
          <a:custGeom>
            <a:avLst/>
            <a:gdLst>
              <a:gd name="T0" fmla="*/ 1052 w 2615"/>
              <a:gd name="T1" fmla="*/ 0 h 2489"/>
              <a:gd name="T2" fmla="*/ 899 w 2615"/>
              <a:gd name="T3" fmla="*/ 124 h 2489"/>
              <a:gd name="T4" fmla="*/ 805 w 2615"/>
              <a:gd name="T5" fmla="*/ 208 h 2489"/>
              <a:gd name="T6" fmla="*/ 165 w 2615"/>
              <a:gd name="T7" fmla="*/ 1064 h 2489"/>
              <a:gd name="T8" fmla="*/ 165 w 2615"/>
              <a:gd name="T9" fmla="*/ 1064 h 2489"/>
              <a:gd name="T10" fmla="*/ 6 w 2615"/>
              <a:gd name="T11" fmla="*/ 1651 h 2489"/>
              <a:gd name="T12" fmla="*/ 196 w 2615"/>
              <a:gd name="T13" fmla="*/ 2099 h 2489"/>
              <a:gd name="T14" fmla="*/ 1328 w 2615"/>
              <a:gd name="T15" fmla="*/ 1983 h 2489"/>
              <a:gd name="T16" fmla="*/ 1819 w 2615"/>
              <a:gd name="T17" fmla="*/ 2045 h 2489"/>
              <a:gd name="T18" fmla="*/ 2615 w 2615"/>
              <a:gd name="T19" fmla="*/ 2489 h 2489"/>
              <a:gd name="T20" fmla="*/ 2615 w 2615"/>
              <a:gd name="T21" fmla="*/ 1798 h 2489"/>
              <a:gd name="T22" fmla="*/ 2590 w 2615"/>
              <a:gd name="T23" fmla="*/ 891 h 2489"/>
              <a:gd name="T24" fmla="*/ 2615 w 2615"/>
              <a:gd name="T25" fmla="*/ 802 h 2489"/>
              <a:gd name="T26" fmla="*/ 2615 w 2615"/>
              <a:gd name="T27" fmla="*/ 0 h 2489"/>
              <a:gd name="T28" fmla="*/ 1052 w 2615"/>
              <a:gd name="T29" fmla="*/ 0 h 2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615" h="2489">
                <a:moveTo>
                  <a:pt x="1052" y="0"/>
                </a:moveTo>
                <a:cubicBezTo>
                  <a:pt x="1001" y="39"/>
                  <a:pt x="950" y="80"/>
                  <a:pt x="899" y="124"/>
                </a:cubicBezTo>
                <a:cubicBezTo>
                  <a:pt x="866" y="152"/>
                  <a:pt x="835" y="180"/>
                  <a:pt x="805" y="208"/>
                </a:cubicBezTo>
                <a:cubicBezTo>
                  <a:pt x="482" y="506"/>
                  <a:pt x="284" y="806"/>
                  <a:pt x="165" y="1064"/>
                </a:cubicBezTo>
                <a:cubicBezTo>
                  <a:pt x="188" y="1030"/>
                  <a:pt x="188" y="1030"/>
                  <a:pt x="165" y="1064"/>
                </a:cubicBezTo>
                <a:cubicBezTo>
                  <a:pt x="50" y="1312"/>
                  <a:pt x="9" y="1521"/>
                  <a:pt x="6" y="1651"/>
                </a:cubicBezTo>
                <a:cubicBezTo>
                  <a:pt x="0" y="1922"/>
                  <a:pt x="81" y="2069"/>
                  <a:pt x="196" y="2099"/>
                </a:cubicBezTo>
                <a:cubicBezTo>
                  <a:pt x="411" y="2155"/>
                  <a:pt x="780" y="2017"/>
                  <a:pt x="1328" y="1983"/>
                </a:cubicBezTo>
                <a:cubicBezTo>
                  <a:pt x="1502" y="1973"/>
                  <a:pt x="1664" y="1998"/>
                  <a:pt x="1819" y="2045"/>
                </a:cubicBezTo>
                <a:cubicBezTo>
                  <a:pt x="2113" y="2134"/>
                  <a:pt x="2376" y="2305"/>
                  <a:pt x="2615" y="2489"/>
                </a:cubicBezTo>
                <a:cubicBezTo>
                  <a:pt x="2615" y="1798"/>
                  <a:pt x="2615" y="1798"/>
                  <a:pt x="2615" y="1798"/>
                </a:cubicBezTo>
                <a:cubicBezTo>
                  <a:pt x="2534" y="1513"/>
                  <a:pt x="2505" y="1209"/>
                  <a:pt x="2590" y="891"/>
                </a:cubicBezTo>
                <a:cubicBezTo>
                  <a:pt x="2598" y="861"/>
                  <a:pt x="2606" y="832"/>
                  <a:pt x="2615" y="802"/>
                </a:cubicBezTo>
                <a:cubicBezTo>
                  <a:pt x="2615" y="0"/>
                  <a:pt x="2615" y="0"/>
                  <a:pt x="2615" y="0"/>
                </a:cubicBezTo>
                <a:lnTo>
                  <a:pt x="1052" y="0"/>
                </a:lnTo>
                <a:close/>
              </a:path>
            </a:pathLst>
          </a:custGeom>
          <a:gradFill flip="none" rotWithShape="1">
            <a:gsLst>
              <a:gs pos="0">
                <a:srgbClr val="02939B"/>
              </a:gs>
              <a:gs pos="62000">
                <a:srgbClr val="93C8CB"/>
              </a:gs>
            </a:gsLst>
            <a:lin ang="135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608085E-5D5D-4C62-A2FC-9C7B59FF46B6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Contenu BLEU + image à droite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251A9F95-5A5C-4534-85A2-A27E6766AF7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11163" y="0"/>
            <a:ext cx="3977664" cy="3956050"/>
          </a:xfrm>
          <a:custGeom>
            <a:avLst/>
            <a:gdLst>
              <a:gd name="connsiteX0" fmla="*/ 1564981 w 3977664"/>
              <a:gd name="connsiteY0" fmla="*/ 0 h 3956050"/>
              <a:gd name="connsiteX1" fmla="*/ 3977664 w 3977664"/>
              <a:gd name="connsiteY1" fmla="*/ 0 h 3956050"/>
              <a:gd name="connsiteX2" fmla="*/ 3977664 w 3977664"/>
              <a:gd name="connsiteY2" fmla="*/ 3956050 h 3956050"/>
              <a:gd name="connsiteX3" fmla="*/ 2808599 w 3977664"/>
              <a:gd name="connsiteY3" fmla="*/ 3104246 h 3956050"/>
              <a:gd name="connsiteX4" fmla="*/ 2044028 w 3977664"/>
              <a:gd name="connsiteY4" fmla="*/ 2912313 h 3956050"/>
              <a:gd name="connsiteX5" fmla="*/ 1087521 w 3977664"/>
              <a:gd name="connsiteY5" fmla="*/ 2918658 h 3956050"/>
              <a:gd name="connsiteX6" fmla="*/ 232533 w 3977664"/>
              <a:gd name="connsiteY6" fmla="*/ 2880588 h 3956050"/>
              <a:gd name="connsiteX7" fmla="*/ 18390 w 3977664"/>
              <a:gd name="connsiteY7" fmla="*/ 2135062 h 3956050"/>
              <a:gd name="connsiteX8" fmla="*/ 380054 w 3977664"/>
              <a:gd name="connsiteY8" fmla="*/ 1237257 h 3956050"/>
              <a:gd name="connsiteX9" fmla="*/ 1555464 w 3977664"/>
              <a:gd name="connsiteY9" fmla="*/ 6345 h 3956050"/>
              <a:gd name="connsiteX10" fmla="*/ 1564981 w 3977664"/>
              <a:gd name="connsiteY10" fmla="*/ 0 h 395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77664" h="3956050">
                <a:moveTo>
                  <a:pt x="1564981" y="0"/>
                </a:moveTo>
                <a:lnTo>
                  <a:pt x="3977664" y="0"/>
                </a:lnTo>
                <a:cubicBezTo>
                  <a:pt x="3977664" y="0"/>
                  <a:pt x="3977664" y="0"/>
                  <a:pt x="3977664" y="3956050"/>
                </a:cubicBezTo>
                <a:cubicBezTo>
                  <a:pt x="3636621" y="3619770"/>
                  <a:pt x="3254335" y="3300938"/>
                  <a:pt x="2808599" y="3104246"/>
                </a:cubicBezTo>
                <a:cubicBezTo>
                  <a:pt x="2572249" y="3001142"/>
                  <a:pt x="2320035" y="2929761"/>
                  <a:pt x="2044028" y="2912313"/>
                </a:cubicBezTo>
                <a:cubicBezTo>
                  <a:pt x="1679191" y="2891692"/>
                  <a:pt x="1360355" y="2904382"/>
                  <a:pt x="1087521" y="2918658"/>
                </a:cubicBezTo>
                <a:cubicBezTo>
                  <a:pt x="709994" y="2936106"/>
                  <a:pt x="424469" y="2955141"/>
                  <a:pt x="232533" y="2880588"/>
                </a:cubicBezTo>
                <a:cubicBezTo>
                  <a:pt x="56460" y="2810794"/>
                  <a:pt x="-43474" y="2561757"/>
                  <a:pt x="18390" y="2135062"/>
                </a:cubicBezTo>
                <a:cubicBezTo>
                  <a:pt x="46942" y="1930438"/>
                  <a:pt x="151635" y="1606848"/>
                  <a:pt x="380054" y="1237257"/>
                </a:cubicBezTo>
                <a:cubicBezTo>
                  <a:pt x="617991" y="853390"/>
                  <a:pt x="989173" y="417178"/>
                  <a:pt x="1555464" y="6345"/>
                </a:cubicBezTo>
                <a:cubicBezTo>
                  <a:pt x="1558636" y="4759"/>
                  <a:pt x="1561809" y="1586"/>
                  <a:pt x="1564981" y="0"/>
                </a:cubicBezTo>
                <a:close/>
              </a:path>
            </a:pathLst>
          </a:custGeom>
          <a:gradFill>
            <a:gsLst>
              <a:gs pos="27000">
                <a:srgbClr val="04939A"/>
              </a:gs>
              <a:gs pos="88000">
                <a:srgbClr val="8CC6C8"/>
              </a:gs>
            </a:gsLst>
            <a:lin ang="15600000" scaled="0"/>
          </a:gradFill>
        </p:spPr>
        <p:txBody>
          <a:bodyPr wrap="square" lIns="1152000" tIns="972000">
            <a:noAutofit/>
          </a:bodyPr>
          <a:lstStyle>
            <a:lvl1pPr algn="l">
              <a:spcBef>
                <a:spcPts val="0"/>
              </a:spcBef>
              <a:defRPr sz="1000" i="1" cap="none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Si souhaité,</a:t>
            </a:r>
            <a:br>
              <a:rPr lang="fr-FR"/>
            </a:br>
            <a:r>
              <a:rPr lang="fr-FR"/>
              <a:t>glissez ou insérez votre image ici.</a:t>
            </a:r>
            <a:br>
              <a:rPr lang="fr-FR"/>
            </a:br>
            <a:r>
              <a:rPr lang="fr-FR"/>
              <a:t>Si non, laissez vide et ce texte sera invisible en projection/impression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91FD682-C602-4E79-9F64-B525B909330B}"/>
              </a:ext>
            </a:extLst>
          </p:cNvPr>
          <p:cNvSpPr txBox="1"/>
          <p:nvPr/>
        </p:nvSpPr>
        <p:spPr>
          <a:xfrm>
            <a:off x="-76200" y="6858000"/>
            <a:ext cx="1226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>
                <a:solidFill>
                  <a:schemeClr val="bg1">
                    <a:lumMod val="65000"/>
                  </a:schemeClr>
                </a:solidFill>
              </a:rPr>
              <a:t>Astuce pour modifier une image déjà présente : Clic droit sur l'image + choisir "Changer d'image"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>
                <a:solidFill>
                  <a:schemeClr val="bg1">
                    <a:lumMod val="65000"/>
                  </a:schemeClr>
                </a:solidFill>
              </a:rPr>
              <a:t>Astuce pour modifier le cadrage d'une image : Clic droit sur l'image + choisir "Rogner"</a:t>
            </a:r>
          </a:p>
        </p:txBody>
      </p:sp>
    </p:spTree>
    <p:extLst>
      <p:ext uri="{BB962C8B-B14F-4D97-AF65-F5344CB8AC3E}">
        <p14:creationId xmlns:p14="http://schemas.microsoft.com/office/powerpoint/2010/main" val="3743490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+ Exergue 1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4A9F225-6452-48CF-BCF4-B7F4B4775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9736EB99-581C-415D-BD2C-47AB4E353EE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864600" cy="6858000"/>
          </a:xfrm>
          <a:custGeom>
            <a:avLst/>
            <a:gdLst>
              <a:gd name="T0" fmla="*/ 3714 w 5585"/>
              <a:gd name="T1" fmla="*/ 3841 h 4320"/>
              <a:gd name="T2" fmla="*/ 5113 w 5585"/>
              <a:gd name="T3" fmla="*/ 1756 h 4320"/>
              <a:gd name="T4" fmla="*/ 5585 w 5585"/>
              <a:gd name="T5" fmla="*/ 0 h 4320"/>
              <a:gd name="T6" fmla="*/ 0 w 5585"/>
              <a:gd name="T7" fmla="*/ 0 h 4320"/>
              <a:gd name="T8" fmla="*/ 0 w 5585"/>
              <a:gd name="T9" fmla="*/ 4320 h 4320"/>
              <a:gd name="T10" fmla="*/ 3907 w 5585"/>
              <a:gd name="T11" fmla="*/ 4320 h 4320"/>
              <a:gd name="T12" fmla="*/ 3714 w 5585"/>
              <a:gd name="T13" fmla="*/ 3841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85" h="4320">
                <a:moveTo>
                  <a:pt x="3714" y="3841"/>
                </a:moveTo>
                <a:cubicBezTo>
                  <a:pt x="3834" y="3376"/>
                  <a:pt x="4483" y="2794"/>
                  <a:pt x="5113" y="1756"/>
                </a:cubicBezTo>
                <a:cubicBezTo>
                  <a:pt x="5452" y="1193"/>
                  <a:pt x="5573" y="594"/>
                  <a:pt x="558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320"/>
                  <a:pt x="0" y="4320"/>
                  <a:pt x="0" y="4320"/>
                </a:cubicBezTo>
                <a:cubicBezTo>
                  <a:pt x="3907" y="4320"/>
                  <a:pt x="3907" y="4320"/>
                  <a:pt x="3907" y="4320"/>
                </a:cubicBezTo>
                <a:cubicBezTo>
                  <a:pt x="3734" y="4166"/>
                  <a:pt x="3673" y="3998"/>
                  <a:pt x="3714" y="3841"/>
                </a:cubicBezTo>
                <a:close/>
              </a:path>
            </a:pathLst>
          </a:custGeom>
          <a:gradFill flip="none" rotWithShape="1">
            <a:gsLst>
              <a:gs pos="5000">
                <a:srgbClr val="D97D1A"/>
              </a:gs>
              <a:gs pos="89000">
                <a:srgbClr val="F2CF12"/>
              </a:gs>
            </a:gsLst>
            <a:lin ang="54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128E9861-59EB-4B55-9980-26371E9A6F93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786813" cy="6858000"/>
          </a:xfrm>
          <a:custGeom>
            <a:avLst/>
            <a:gdLst>
              <a:gd name="T0" fmla="*/ 3289 w 5536"/>
              <a:gd name="T1" fmla="*/ 3651 h 4320"/>
              <a:gd name="T2" fmla="*/ 4904 w 5536"/>
              <a:gd name="T3" fmla="*/ 1659 h 4320"/>
              <a:gd name="T4" fmla="*/ 5536 w 5536"/>
              <a:gd name="T5" fmla="*/ 0 h 4320"/>
              <a:gd name="T6" fmla="*/ 0 w 5536"/>
              <a:gd name="T7" fmla="*/ 0 h 4320"/>
              <a:gd name="T8" fmla="*/ 0 w 5536"/>
              <a:gd name="T9" fmla="*/ 4320 h 4320"/>
              <a:gd name="T10" fmla="*/ 3633 w 5536"/>
              <a:gd name="T11" fmla="*/ 4320 h 4320"/>
              <a:gd name="T12" fmla="*/ 3289 w 5536"/>
              <a:gd name="T13" fmla="*/ 3651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36" h="4320">
                <a:moveTo>
                  <a:pt x="3289" y="3651"/>
                </a:moveTo>
                <a:cubicBezTo>
                  <a:pt x="3455" y="3189"/>
                  <a:pt x="4169" y="2657"/>
                  <a:pt x="4904" y="1659"/>
                </a:cubicBezTo>
                <a:cubicBezTo>
                  <a:pt x="5283" y="1143"/>
                  <a:pt x="5462" y="575"/>
                  <a:pt x="553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320"/>
                  <a:pt x="0" y="4320"/>
                  <a:pt x="0" y="4320"/>
                </a:cubicBezTo>
                <a:cubicBezTo>
                  <a:pt x="3633" y="4320"/>
                  <a:pt x="3633" y="4320"/>
                  <a:pt x="3633" y="4320"/>
                </a:cubicBezTo>
                <a:cubicBezTo>
                  <a:pt x="3321" y="4099"/>
                  <a:pt x="3216" y="3858"/>
                  <a:pt x="3289" y="3651"/>
                </a:cubicBezTo>
                <a:close/>
              </a:path>
            </a:pathLst>
          </a:custGeom>
          <a:gradFill flip="none" rotWithShape="1">
            <a:gsLst>
              <a:gs pos="27000">
                <a:srgbClr val="CF631B"/>
              </a:gs>
              <a:gs pos="87000">
                <a:srgbClr val="F2CC12"/>
              </a:gs>
            </a:gsLst>
            <a:lin ang="132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2403542-EFDA-457D-90AB-81166384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882000"/>
            <a:ext cx="5845943" cy="1260835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2476501"/>
            <a:ext cx="5336453" cy="3689350"/>
          </a:xfrm>
        </p:spPr>
        <p:txBody>
          <a:bodyPr>
            <a:normAutofit/>
          </a:bodyPr>
          <a:lstStyle>
            <a:lvl1pPr>
              <a:defRPr sz="13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33AD7AC0-220E-4F62-A332-C415726467E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084253" y="358125"/>
            <a:ext cx="2854037" cy="5807725"/>
          </a:xfrm>
        </p:spPr>
        <p:txBody>
          <a:bodyPr>
            <a:normAutofit/>
          </a:bodyPr>
          <a:lstStyle>
            <a:lvl1pPr>
              <a:defRPr sz="1500" cap="none" baseline="0">
                <a:solidFill>
                  <a:schemeClr val="tx1"/>
                </a:solidFill>
                <a:latin typeface="+mj-lt"/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EABA08B-07FB-41C1-8C2C-CB117F93179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rgbClr val="9EA2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73FC3E2-4E99-4F43-B465-CDF1978705C7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E7E80FD-1BE2-4FE2-B48A-C0F5F19D2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adFill>
              <a:gsLst>
                <a:gs pos="3000">
                  <a:srgbClr val="C7015E"/>
                </a:gs>
                <a:gs pos="93000">
                  <a:srgbClr val="D80B36"/>
                </a:gs>
              </a:gsLst>
              <a:lin ang="17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0F2FDC6E-CF68-43B2-9859-39812ACB17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solidFill>
              <a:srgbClr val="B4E0F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37D43A7B-A4FF-4A4D-89C5-5D173B07F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adFill>
              <a:gsLst>
                <a:gs pos="3000">
                  <a:srgbClr val="07797A"/>
                </a:gs>
                <a:gs pos="84000">
                  <a:srgbClr val="8FCDCF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60E1FAC0-F79B-494A-8FA3-47649769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adFill>
              <a:gsLst>
                <a:gs pos="33000">
                  <a:srgbClr val="F7A605"/>
                </a:gs>
                <a:gs pos="93000">
                  <a:srgbClr val="E8520F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EA73D5DB-827B-47E3-9F08-971215851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adFill>
              <a:gsLst>
                <a:gs pos="3000">
                  <a:srgbClr val="DCDA01"/>
                </a:gs>
                <a:gs pos="73000">
                  <a:srgbClr val="95C11E"/>
                </a:gs>
              </a:gsLst>
              <a:lin ang="12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6355C8C2-A847-4FF4-BA59-8112B4D86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adFill>
              <a:gsLst>
                <a:gs pos="3000">
                  <a:srgbClr val="FFDA00"/>
                </a:gs>
                <a:gs pos="84000">
                  <a:srgbClr val="F6A700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B387FBFF-E840-492C-BABC-EF02516DD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adFill>
              <a:gsLst>
                <a:gs pos="0">
                  <a:srgbClr val="008283"/>
                </a:gs>
                <a:gs pos="83000">
                  <a:srgbClr val="009197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36C72842-7809-4232-8A69-988AD51DE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adFill>
              <a:gsLst>
                <a:gs pos="22000">
                  <a:srgbClr val="BFB803"/>
                </a:gs>
                <a:gs pos="83000">
                  <a:srgbClr val="C59118"/>
                </a:gs>
              </a:gsLst>
              <a:lin ang="6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D7498989-3BCE-4EEC-AFEB-2ED1527D4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adFill>
              <a:gsLst>
                <a:gs pos="18000">
                  <a:srgbClr val="D20A18"/>
                </a:gs>
                <a:gs pos="85000">
                  <a:srgbClr val="C00E0E"/>
                </a:gs>
              </a:gsLst>
              <a:lin ang="108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12071E0C-0E15-413B-84A1-874DC932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adFill>
              <a:gsLst>
                <a:gs pos="31000">
                  <a:srgbClr val="9A151B"/>
                </a:gs>
                <a:gs pos="77000">
                  <a:srgbClr val="B8101C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2" name="ZoneTexte 31">
            <a:extLst>
              <a:ext uri="{FF2B5EF4-FFF2-40B4-BE49-F238E27FC236}">
                <a16:creationId xmlns:a16="http://schemas.microsoft.com/office/drawing/2014/main" id="{B77F466F-0CAF-4CD2-BA87-9152E2F9C21E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Contenu + Exergue 1 Orange</a:t>
            </a:r>
          </a:p>
        </p:txBody>
      </p:sp>
    </p:spTree>
    <p:extLst>
      <p:ext uri="{BB962C8B-B14F-4D97-AF65-F5344CB8AC3E}">
        <p14:creationId xmlns:p14="http://schemas.microsoft.com/office/powerpoint/2010/main" val="941919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+ Exergue 1 V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4A9F225-6452-48CF-BCF4-B7F4B4775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9736EB99-581C-415D-BD2C-47AB4E353EE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864600" cy="6858000"/>
          </a:xfrm>
          <a:custGeom>
            <a:avLst/>
            <a:gdLst>
              <a:gd name="T0" fmla="*/ 3714 w 5585"/>
              <a:gd name="T1" fmla="*/ 3841 h 4320"/>
              <a:gd name="T2" fmla="*/ 5113 w 5585"/>
              <a:gd name="T3" fmla="*/ 1756 h 4320"/>
              <a:gd name="T4" fmla="*/ 5585 w 5585"/>
              <a:gd name="T5" fmla="*/ 0 h 4320"/>
              <a:gd name="T6" fmla="*/ 0 w 5585"/>
              <a:gd name="T7" fmla="*/ 0 h 4320"/>
              <a:gd name="T8" fmla="*/ 0 w 5585"/>
              <a:gd name="T9" fmla="*/ 4320 h 4320"/>
              <a:gd name="T10" fmla="*/ 3907 w 5585"/>
              <a:gd name="T11" fmla="*/ 4320 h 4320"/>
              <a:gd name="T12" fmla="*/ 3714 w 5585"/>
              <a:gd name="T13" fmla="*/ 3841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85" h="4320">
                <a:moveTo>
                  <a:pt x="3714" y="3841"/>
                </a:moveTo>
                <a:cubicBezTo>
                  <a:pt x="3834" y="3376"/>
                  <a:pt x="4483" y="2794"/>
                  <a:pt x="5113" y="1756"/>
                </a:cubicBezTo>
                <a:cubicBezTo>
                  <a:pt x="5452" y="1193"/>
                  <a:pt x="5573" y="594"/>
                  <a:pt x="558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320"/>
                  <a:pt x="0" y="4320"/>
                  <a:pt x="0" y="4320"/>
                </a:cubicBezTo>
                <a:cubicBezTo>
                  <a:pt x="3907" y="4320"/>
                  <a:pt x="3907" y="4320"/>
                  <a:pt x="3907" y="4320"/>
                </a:cubicBezTo>
                <a:cubicBezTo>
                  <a:pt x="3734" y="4166"/>
                  <a:pt x="3673" y="3998"/>
                  <a:pt x="3714" y="3841"/>
                </a:cubicBezTo>
                <a:close/>
              </a:path>
            </a:pathLst>
          </a:custGeom>
          <a:gradFill flip="none" rotWithShape="1">
            <a:gsLst>
              <a:gs pos="5000">
                <a:srgbClr val="B9CA2E"/>
              </a:gs>
              <a:gs pos="89000">
                <a:srgbClr val="DADA22"/>
              </a:gs>
            </a:gsLst>
            <a:lin ang="54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128E9861-59EB-4B55-9980-26371E9A6F93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786813" cy="6858000"/>
          </a:xfrm>
          <a:custGeom>
            <a:avLst/>
            <a:gdLst>
              <a:gd name="T0" fmla="*/ 3289 w 5536"/>
              <a:gd name="T1" fmla="*/ 3651 h 4320"/>
              <a:gd name="T2" fmla="*/ 4904 w 5536"/>
              <a:gd name="T3" fmla="*/ 1659 h 4320"/>
              <a:gd name="T4" fmla="*/ 5536 w 5536"/>
              <a:gd name="T5" fmla="*/ 0 h 4320"/>
              <a:gd name="T6" fmla="*/ 0 w 5536"/>
              <a:gd name="T7" fmla="*/ 0 h 4320"/>
              <a:gd name="T8" fmla="*/ 0 w 5536"/>
              <a:gd name="T9" fmla="*/ 4320 h 4320"/>
              <a:gd name="T10" fmla="*/ 3633 w 5536"/>
              <a:gd name="T11" fmla="*/ 4320 h 4320"/>
              <a:gd name="T12" fmla="*/ 3289 w 5536"/>
              <a:gd name="T13" fmla="*/ 3651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36" h="4320">
                <a:moveTo>
                  <a:pt x="3289" y="3651"/>
                </a:moveTo>
                <a:cubicBezTo>
                  <a:pt x="3455" y="3189"/>
                  <a:pt x="4169" y="2657"/>
                  <a:pt x="4904" y="1659"/>
                </a:cubicBezTo>
                <a:cubicBezTo>
                  <a:pt x="5283" y="1143"/>
                  <a:pt x="5462" y="575"/>
                  <a:pt x="553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320"/>
                  <a:pt x="0" y="4320"/>
                  <a:pt x="0" y="4320"/>
                </a:cubicBezTo>
                <a:cubicBezTo>
                  <a:pt x="3633" y="4320"/>
                  <a:pt x="3633" y="4320"/>
                  <a:pt x="3633" y="4320"/>
                </a:cubicBezTo>
                <a:cubicBezTo>
                  <a:pt x="3321" y="4099"/>
                  <a:pt x="3216" y="3858"/>
                  <a:pt x="3289" y="3651"/>
                </a:cubicBezTo>
                <a:close/>
              </a:path>
            </a:pathLst>
          </a:custGeom>
          <a:gradFill flip="none" rotWithShape="1">
            <a:gsLst>
              <a:gs pos="27000">
                <a:srgbClr val="A5C236"/>
              </a:gs>
              <a:gs pos="89000">
                <a:srgbClr val="DADA22"/>
              </a:gs>
            </a:gsLst>
            <a:lin ang="132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2403542-EFDA-457D-90AB-81166384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882000"/>
            <a:ext cx="5845943" cy="126083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fr-FR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2476501"/>
            <a:ext cx="5336453" cy="36893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dirty="0">
                <a:solidFill>
                  <a:schemeClr val="bg1"/>
                </a:solidFill>
              </a:defRPr>
            </a:lvl1pPr>
            <a:lvl2pPr>
              <a:defRPr lang="fr-FR" dirty="0">
                <a:solidFill>
                  <a:schemeClr val="bg1"/>
                </a:solidFill>
              </a:defRPr>
            </a:lvl2pPr>
            <a:lvl3pPr>
              <a:defRPr lang="fr-FR" dirty="0">
                <a:solidFill>
                  <a:schemeClr val="bg1"/>
                </a:solidFill>
              </a:defRPr>
            </a:lvl3pPr>
            <a:lvl4pPr>
              <a:defRPr lang="fr-FR" dirty="0">
                <a:solidFill>
                  <a:schemeClr val="bg1"/>
                </a:solidFill>
              </a:defRPr>
            </a:lvl4pPr>
            <a:lvl5pPr>
              <a:defRPr lang="fr-FR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33AD7AC0-220E-4F62-A332-C415726467E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084253" y="358125"/>
            <a:ext cx="2854037" cy="5807725"/>
          </a:xfrm>
        </p:spPr>
        <p:txBody>
          <a:bodyPr>
            <a:normAutofit/>
          </a:bodyPr>
          <a:lstStyle>
            <a:lvl1pPr>
              <a:defRPr sz="1500" cap="none" baseline="0">
                <a:solidFill>
                  <a:schemeClr val="tx1"/>
                </a:solidFill>
                <a:latin typeface="+mj-lt"/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EABA08B-07FB-41C1-8C2C-CB117F93179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rgbClr val="9EA2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73FC3E2-4E99-4F43-B465-CDF1978705C7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E7E80FD-1BE2-4FE2-B48A-C0F5F19D2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adFill>
              <a:gsLst>
                <a:gs pos="3000">
                  <a:srgbClr val="C7015E"/>
                </a:gs>
                <a:gs pos="93000">
                  <a:srgbClr val="D80B36"/>
                </a:gs>
              </a:gsLst>
              <a:lin ang="17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0F2FDC6E-CF68-43B2-9859-39812ACB17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solidFill>
              <a:srgbClr val="B4E0F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37D43A7B-A4FF-4A4D-89C5-5D173B07F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adFill>
              <a:gsLst>
                <a:gs pos="3000">
                  <a:srgbClr val="07797A"/>
                </a:gs>
                <a:gs pos="84000">
                  <a:srgbClr val="8FCDCF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60E1FAC0-F79B-494A-8FA3-47649769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adFill>
              <a:gsLst>
                <a:gs pos="33000">
                  <a:srgbClr val="F7A605"/>
                </a:gs>
                <a:gs pos="93000">
                  <a:srgbClr val="E8520F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EA73D5DB-827B-47E3-9F08-971215851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adFill>
              <a:gsLst>
                <a:gs pos="3000">
                  <a:srgbClr val="DCDA01"/>
                </a:gs>
                <a:gs pos="73000">
                  <a:srgbClr val="95C11E"/>
                </a:gs>
              </a:gsLst>
              <a:lin ang="12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6355C8C2-A847-4FF4-BA59-8112B4D86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adFill>
              <a:gsLst>
                <a:gs pos="3000">
                  <a:srgbClr val="FFDA00"/>
                </a:gs>
                <a:gs pos="84000">
                  <a:srgbClr val="F6A700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B387FBFF-E840-492C-BABC-EF02516DD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adFill>
              <a:gsLst>
                <a:gs pos="0">
                  <a:srgbClr val="008283"/>
                </a:gs>
                <a:gs pos="83000">
                  <a:srgbClr val="009197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36C72842-7809-4232-8A69-988AD51DE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adFill>
              <a:gsLst>
                <a:gs pos="22000">
                  <a:srgbClr val="BFB803"/>
                </a:gs>
                <a:gs pos="83000">
                  <a:srgbClr val="C59118"/>
                </a:gs>
              </a:gsLst>
              <a:lin ang="6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D7498989-3BCE-4EEC-AFEB-2ED1527D4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adFill>
              <a:gsLst>
                <a:gs pos="18000">
                  <a:srgbClr val="D20A18"/>
                </a:gs>
                <a:gs pos="85000">
                  <a:srgbClr val="C00E0E"/>
                </a:gs>
              </a:gsLst>
              <a:lin ang="108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12071E0C-0E15-413B-84A1-874DC932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adFill>
              <a:gsLst>
                <a:gs pos="31000">
                  <a:srgbClr val="9A151B"/>
                </a:gs>
                <a:gs pos="77000">
                  <a:srgbClr val="B8101C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2" name="ZoneTexte 31">
            <a:extLst>
              <a:ext uri="{FF2B5EF4-FFF2-40B4-BE49-F238E27FC236}">
                <a16:creationId xmlns:a16="http://schemas.microsoft.com/office/drawing/2014/main" id="{B77F466F-0CAF-4CD2-BA87-9152E2F9C21E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Contenu + Exergue 1 VERT</a:t>
            </a:r>
          </a:p>
        </p:txBody>
      </p:sp>
    </p:spTree>
    <p:extLst>
      <p:ext uri="{BB962C8B-B14F-4D97-AF65-F5344CB8AC3E}">
        <p14:creationId xmlns:p14="http://schemas.microsoft.com/office/powerpoint/2010/main" val="3332289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+ Exergue 1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4A9F225-6452-48CF-BCF4-B7F4B4775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9736EB99-581C-415D-BD2C-47AB4E353EE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864600" cy="6858000"/>
          </a:xfrm>
          <a:custGeom>
            <a:avLst/>
            <a:gdLst>
              <a:gd name="T0" fmla="*/ 3714 w 5585"/>
              <a:gd name="T1" fmla="*/ 3841 h 4320"/>
              <a:gd name="T2" fmla="*/ 5113 w 5585"/>
              <a:gd name="T3" fmla="*/ 1756 h 4320"/>
              <a:gd name="T4" fmla="*/ 5585 w 5585"/>
              <a:gd name="T5" fmla="*/ 0 h 4320"/>
              <a:gd name="T6" fmla="*/ 0 w 5585"/>
              <a:gd name="T7" fmla="*/ 0 h 4320"/>
              <a:gd name="T8" fmla="*/ 0 w 5585"/>
              <a:gd name="T9" fmla="*/ 4320 h 4320"/>
              <a:gd name="T10" fmla="*/ 3907 w 5585"/>
              <a:gd name="T11" fmla="*/ 4320 h 4320"/>
              <a:gd name="T12" fmla="*/ 3714 w 5585"/>
              <a:gd name="T13" fmla="*/ 3841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85" h="4320">
                <a:moveTo>
                  <a:pt x="3714" y="3841"/>
                </a:moveTo>
                <a:cubicBezTo>
                  <a:pt x="3834" y="3376"/>
                  <a:pt x="4483" y="2794"/>
                  <a:pt x="5113" y="1756"/>
                </a:cubicBezTo>
                <a:cubicBezTo>
                  <a:pt x="5452" y="1193"/>
                  <a:pt x="5573" y="594"/>
                  <a:pt x="558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320"/>
                  <a:pt x="0" y="4320"/>
                  <a:pt x="0" y="4320"/>
                </a:cubicBezTo>
                <a:cubicBezTo>
                  <a:pt x="3907" y="4320"/>
                  <a:pt x="3907" y="4320"/>
                  <a:pt x="3907" y="4320"/>
                </a:cubicBezTo>
                <a:cubicBezTo>
                  <a:pt x="3734" y="4166"/>
                  <a:pt x="3673" y="3998"/>
                  <a:pt x="3714" y="3841"/>
                </a:cubicBezTo>
                <a:close/>
              </a:path>
            </a:pathLst>
          </a:custGeom>
          <a:gradFill flip="none" rotWithShape="1">
            <a:gsLst>
              <a:gs pos="5000">
                <a:srgbClr val="07959C"/>
              </a:gs>
              <a:gs pos="89000">
                <a:srgbClr val="BAE2E3"/>
              </a:gs>
            </a:gsLst>
            <a:lin ang="54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128E9861-59EB-4B55-9980-26371E9A6F93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786813" cy="6858000"/>
          </a:xfrm>
          <a:custGeom>
            <a:avLst/>
            <a:gdLst>
              <a:gd name="T0" fmla="*/ 3289 w 5536"/>
              <a:gd name="T1" fmla="*/ 3651 h 4320"/>
              <a:gd name="T2" fmla="*/ 4904 w 5536"/>
              <a:gd name="T3" fmla="*/ 1659 h 4320"/>
              <a:gd name="T4" fmla="*/ 5536 w 5536"/>
              <a:gd name="T5" fmla="*/ 0 h 4320"/>
              <a:gd name="T6" fmla="*/ 0 w 5536"/>
              <a:gd name="T7" fmla="*/ 0 h 4320"/>
              <a:gd name="T8" fmla="*/ 0 w 5536"/>
              <a:gd name="T9" fmla="*/ 4320 h 4320"/>
              <a:gd name="T10" fmla="*/ 3633 w 5536"/>
              <a:gd name="T11" fmla="*/ 4320 h 4320"/>
              <a:gd name="T12" fmla="*/ 3289 w 5536"/>
              <a:gd name="T13" fmla="*/ 3651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36" h="4320">
                <a:moveTo>
                  <a:pt x="3289" y="3651"/>
                </a:moveTo>
                <a:cubicBezTo>
                  <a:pt x="3455" y="3189"/>
                  <a:pt x="4169" y="2657"/>
                  <a:pt x="4904" y="1659"/>
                </a:cubicBezTo>
                <a:cubicBezTo>
                  <a:pt x="5283" y="1143"/>
                  <a:pt x="5462" y="575"/>
                  <a:pt x="553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320"/>
                  <a:pt x="0" y="4320"/>
                  <a:pt x="0" y="4320"/>
                </a:cubicBezTo>
                <a:cubicBezTo>
                  <a:pt x="3633" y="4320"/>
                  <a:pt x="3633" y="4320"/>
                  <a:pt x="3633" y="4320"/>
                </a:cubicBezTo>
                <a:cubicBezTo>
                  <a:pt x="3321" y="4099"/>
                  <a:pt x="3216" y="3858"/>
                  <a:pt x="3289" y="3651"/>
                </a:cubicBezTo>
                <a:close/>
              </a:path>
            </a:pathLst>
          </a:custGeom>
          <a:gradFill flip="none" rotWithShape="1">
            <a:gsLst>
              <a:gs pos="29000">
                <a:srgbClr val="019199"/>
              </a:gs>
              <a:gs pos="89000">
                <a:srgbClr val="7EC8CC"/>
              </a:gs>
            </a:gsLst>
            <a:lin ang="132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2403542-EFDA-457D-90AB-81166384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882000"/>
            <a:ext cx="5845943" cy="1260835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2476501"/>
            <a:ext cx="5336453" cy="36893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dirty="0">
                <a:solidFill>
                  <a:schemeClr val="bg1"/>
                </a:solidFill>
              </a:defRPr>
            </a:lvl1pPr>
            <a:lvl2pPr>
              <a:defRPr lang="fr-FR" dirty="0">
                <a:solidFill>
                  <a:schemeClr val="bg1"/>
                </a:solidFill>
              </a:defRPr>
            </a:lvl2pPr>
            <a:lvl3pPr>
              <a:defRPr lang="fr-FR" dirty="0">
                <a:solidFill>
                  <a:schemeClr val="bg1"/>
                </a:solidFill>
              </a:defRPr>
            </a:lvl3pPr>
            <a:lvl4pPr>
              <a:defRPr lang="fr-FR" dirty="0">
                <a:solidFill>
                  <a:schemeClr val="bg1"/>
                </a:solidFill>
              </a:defRPr>
            </a:lvl4pPr>
            <a:lvl5pPr>
              <a:defRPr lang="fr-FR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33AD7AC0-220E-4F62-A332-C415726467E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084253" y="358125"/>
            <a:ext cx="2854037" cy="5807725"/>
          </a:xfrm>
        </p:spPr>
        <p:txBody>
          <a:bodyPr>
            <a:normAutofit/>
          </a:bodyPr>
          <a:lstStyle>
            <a:lvl1pPr>
              <a:defRPr sz="1500" cap="none" baseline="0">
                <a:solidFill>
                  <a:schemeClr val="tx1"/>
                </a:solidFill>
                <a:latin typeface="+mj-lt"/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EABA08B-07FB-41C1-8C2C-CB117F93179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rgbClr val="9EA2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73FC3E2-4E99-4F43-B465-CDF1978705C7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E7E80FD-1BE2-4FE2-B48A-C0F5F19D2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adFill>
              <a:gsLst>
                <a:gs pos="3000">
                  <a:srgbClr val="C7015E"/>
                </a:gs>
                <a:gs pos="93000">
                  <a:srgbClr val="D80B36"/>
                </a:gs>
              </a:gsLst>
              <a:lin ang="17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0F2FDC6E-CF68-43B2-9859-39812ACB17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solidFill>
              <a:srgbClr val="B4E0F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37D43A7B-A4FF-4A4D-89C5-5D173B07F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adFill>
              <a:gsLst>
                <a:gs pos="3000">
                  <a:srgbClr val="07797A"/>
                </a:gs>
                <a:gs pos="84000">
                  <a:srgbClr val="8FCDCF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60E1FAC0-F79B-494A-8FA3-47649769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adFill>
              <a:gsLst>
                <a:gs pos="33000">
                  <a:srgbClr val="F7A605"/>
                </a:gs>
                <a:gs pos="93000">
                  <a:srgbClr val="E8520F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EA73D5DB-827B-47E3-9F08-971215851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adFill>
              <a:gsLst>
                <a:gs pos="3000">
                  <a:srgbClr val="DCDA01"/>
                </a:gs>
                <a:gs pos="73000">
                  <a:srgbClr val="95C11E"/>
                </a:gs>
              </a:gsLst>
              <a:lin ang="12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6355C8C2-A847-4FF4-BA59-8112B4D86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adFill>
              <a:gsLst>
                <a:gs pos="3000">
                  <a:srgbClr val="FFDA00"/>
                </a:gs>
                <a:gs pos="84000">
                  <a:srgbClr val="F6A700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B387FBFF-E840-492C-BABC-EF02516DD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adFill>
              <a:gsLst>
                <a:gs pos="0">
                  <a:srgbClr val="008283"/>
                </a:gs>
                <a:gs pos="83000">
                  <a:srgbClr val="009197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36C72842-7809-4232-8A69-988AD51DE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adFill>
              <a:gsLst>
                <a:gs pos="22000">
                  <a:srgbClr val="BFB803"/>
                </a:gs>
                <a:gs pos="83000">
                  <a:srgbClr val="C59118"/>
                </a:gs>
              </a:gsLst>
              <a:lin ang="6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D7498989-3BCE-4EEC-AFEB-2ED1527D4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adFill>
              <a:gsLst>
                <a:gs pos="18000">
                  <a:srgbClr val="D20A18"/>
                </a:gs>
                <a:gs pos="85000">
                  <a:srgbClr val="C00E0E"/>
                </a:gs>
              </a:gsLst>
              <a:lin ang="108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12071E0C-0E15-413B-84A1-874DC932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adFill>
              <a:gsLst>
                <a:gs pos="31000">
                  <a:srgbClr val="9A151B"/>
                </a:gs>
                <a:gs pos="77000">
                  <a:srgbClr val="B8101C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2" name="ZoneTexte 31">
            <a:extLst>
              <a:ext uri="{FF2B5EF4-FFF2-40B4-BE49-F238E27FC236}">
                <a16:creationId xmlns:a16="http://schemas.microsoft.com/office/drawing/2014/main" id="{B77F466F-0CAF-4CD2-BA87-9152E2F9C21E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Contenu + Exergue 1 BLEU</a:t>
            </a:r>
          </a:p>
        </p:txBody>
      </p:sp>
    </p:spTree>
    <p:extLst>
      <p:ext uri="{BB962C8B-B14F-4D97-AF65-F5344CB8AC3E}">
        <p14:creationId xmlns:p14="http://schemas.microsoft.com/office/powerpoint/2010/main" val="3849641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+ Exergue 1 FUSCH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4A9F225-6452-48CF-BCF4-B7F4B4775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9736EB99-581C-415D-BD2C-47AB4E353EE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864600" cy="6858000"/>
          </a:xfrm>
          <a:custGeom>
            <a:avLst/>
            <a:gdLst>
              <a:gd name="T0" fmla="*/ 3714 w 5585"/>
              <a:gd name="T1" fmla="*/ 3841 h 4320"/>
              <a:gd name="T2" fmla="*/ 5113 w 5585"/>
              <a:gd name="T3" fmla="*/ 1756 h 4320"/>
              <a:gd name="T4" fmla="*/ 5585 w 5585"/>
              <a:gd name="T5" fmla="*/ 0 h 4320"/>
              <a:gd name="T6" fmla="*/ 0 w 5585"/>
              <a:gd name="T7" fmla="*/ 0 h 4320"/>
              <a:gd name="T8" fmla="*/ 0 w 5585"/>
              <a:gd name="T9" fmla="*/ 4320 h 4320"/>
              <a:gd name="T10" fmla="*/ 3907 w 5585"/>
              <a:gd name="T11" fmla="*/ 4320 h 4320"/>
              <a:gd name="T12" fmla="*/ 3714 w 5585"/>
              <a:gd name="T13" fmla="*/ 3841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85" h="4320">
                <a:moveTo>
                  <a:pt x="3714" y="3841"/>
                </a:moveTo>
                <a:cubicBezTo>
                  <a:pt x="3834" y="3376"/>
                  <a:pt x="4483" y="2794"/>
                  <a:pt x="5113" y="1756"/>
                </a:cubicBezTo>
                <a:cubicBezTo>
                  <a:pt x="5452" y="1193"/>
                  <a:pt x="5573" y="594"/>
                  <a:pt x="558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320"/>
                  <a:pt x="0" y="4320"/>
                  <a:pt x="0" y="4320"/>
                </a:cubicBezTo>
                <a:cubicBezTo>
                  <a:pt x="3907" y="4320"/>
                  <a:pt x="3907" y="4320"/>
                  <a:pt x="3907" y="4320"/>
                </a:cubicBezTo>
                <a:cubicBezTo>
                  <a:pt x="3734" y="4166"/>
                  <a:pt x="3673" y="3998"/>
                  <a:pt x="3714" y="3841"/>
                </a:cubicBezTo>
                <a:close/>
              </a:path>
            </a:pathLst>
          </a:custGeom>
          <a:gradFill flip="none" rotWithShape="1">
            <a:gsLst>
              <a:gs pos="5000">
                <a:srgbClr val="AD0455"/>
              </a:gs>
              <a:gs pos="89000">
                <a:srgbClr val="C20E1A"/>
              </a:gs>
            </a:gsLst>
            <a:lin ang="54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128E9861-59EB-4B55-9980-26371E9A6F93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8786813" cy="6858000"/>
          </a:xfrm>
          <a:custGeom>
            <a:avLst/>
            <a:gdLst>
              <a:gd name="T0" fmla="*/ 3289 w 5536"/>
              <a:gd name="T1" fmla="*/ 3651 h 4320"/>
              <a:gd name="T2" fmla="*/ 4904 w 5536"/>
              <a:gd name="T3" fmla="*/ 1659 h 4320"/>
              <a:gd name="T4" fmla="*/ 5536 w 5536"/>
              <a:gd name="T5" fmla="*/ 0 h 4320"/>
              <a:gd name="T6" fmla="*/ 0 w 5536"/>
              <a:gd name="T7" fmla="*/ 0 h 4320"/>
              <a:gd name="T8" fmla="*/ 0 w 5536"/>
              <a:gd name="T9" fmla="*/ 4320 h 4320"/>
              <a:gd name="T10" fmla="*/ 3633 w 5536"/>
              <a:gd name="T11" fmla="*/ 4320 h 4320"/>
              <a:gd name="T12" fmla="*/ 3289 w 5536"/>
              <a:gd name="T13" fmla="*/ 3651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36" h="4320">
                <a:moveTo>
                  <a:pt x="3289" y="3651"/>
                </a:moveTo>
                <a:cubicBezTo>
                  <a:pt x="3455" y="3189"/>
                  <a:pt x="4169" y="2657"/>
                  <a:pt x="4904" y="1659"/>
                </a:cubicBezTo>
                <a:cubicBezTo>
                  <a:pt x="5283" y="1143"/>
                  <a:pt x="5462" y="575"/>
                  <a:pt x="553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320"/>
                  <a:pt x="0" y="4320"/>
                  <a:pt x="0" y="4320"/>
                </a:cubicBezTo>
                <a:cubicBezTo>
                  <a:pt x="3633" y="4320"/>
                  <a:pt x="3633" y="4320"/>
                  <a:pt x="3633" y="4320"/>
                </a:cubicBezTo>
                <a:cubicBezTo>
                  <a:pt x="3321" y="4099"/>
                  <a:pt x="3216" y="3858"/>
                  <a:pt x="3289" y="3651"/>
                </a:cubicBezTo>
                <a:close/>
              </a:path>
            </a:pathLst>
          </a:custGeom>
          <a:gradFill flip="none" rotWithShape="1">
            <a:gsLst>
              <a:gs pos="27000">
                <a:srgbClr val="A9035F"/>
              </a:gs>
              <a:gs pos="89000">
                <a:srgbClr val="C00E1C"/>
              </a:gs>
            </a:gsLst>
            <a:lin ang="132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2403542-EFDA-457D-90AB-81166384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882000"/>
            <a:ext cx="5845943" cy="1260835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2476501"/>
            <a:ext cx="5336453" cy="36893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dirty="0">
                <a:solidFill>
                  <a:schemeClr val="bg1"/>
                </a:solidFill>
              </a:defRPr>
            </a:lvl1pPr>
            <a:lvl2pPr>
              <a:defRPr lang="fr-FR" dirty="0">
                <a:solidFill>
                  <a:schemeClr val="bg1"/>
                </a:solidFill>
              </a:defRPr>
            </a:lvl2pPr>
            <a:lvl3pPr>
              <a:defRPr lang="fr-FR" dirty="0">
                <a:solidFill>
                  <a:schemeClr val="bg1"/>
                </a:solidFill>
              </a:defRPr>
            </a:lvl3pPr>
            <a:lvl4pPr>
              <a:defRPr lang="fr-FR" dirty="0">
                <a:solidFill>
                  <a:schemeClr val="bg1"/>
                </a:solidFill>
              </a:defRPr>
            </a:lvl4pPr>
            <a:lvl5pPr>
              <a:defRPr lang="fr-FR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33AD7AC0-220E-4F62-A332-C415726467E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084253" y="358125"/>
            <a:ext cx="2854037" cy="5807725"/>
          </a:xfrm>
        </p:spPr>
        <p:txBody>
          <a:bodyPr>
            <a:normAutofit/>
          </a:bodyPr>
          <a:lstStyle>
            <a:lvl1pPr>
              <a:defRPr sz="1500" cap="none" baseline="0">
                <a:solidFill>
                  <a:schemeClr val="tx1"/>
                </a:solidFill>
                <a:latin typeface="+mj-lt"/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EABA08B-07FB-41C1-8C2C-CB117F93179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rgbClr val="9EA2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73FC3E2-4E99-4F43-B465-CDF1978705C7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E7E80FD-1BE2-4FE2-B48A-C0F5F19D2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adFill>
              <a:gsLst>
                <a:gs pos="3000">
                  <a:srgbClr val="C7015E"/>
                </a:gs>
                <a:gs pos="93000">
                  <a:srgbClr val="D80B36"/>
                </a:gs>
              </a:gsLst>
              <a:lin ang="17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0F2FDC6E-CF68-43B2-9859-39812ACB17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solidFill>
              <a:srgbClr val="B4E0F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37D43A7B-A4FF-4A4D-89C5-5D173B07F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adFill>
              <a:gsLst>
                <a:gs pos="3000">
                  <a:srgbClr val="07797A"/>
                </a:gs>
                <a:gs pos="84000">
                  <a:srgbClr val="8FCDCF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60E1FAC0-F79B-494A-8FA3-47649769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adFill>
              <a:gsLst>
                <a:gs pos="33000">
                  <a:srgbClr val="F7A605"/>
                </a:gs>
                <a:gs pos="93000">
                  <a:srgbClr val="E8520F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EA73D5DB-827B-47E3-9F08-971215851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adFill>
              <a:gsLst>
                <a:gs pos="3000">
                  <a:srgbClr val="DCDA01"/>
                </a:gs>
                <a:gs pos="73000">
                  <a:srgbClr val="95C11E"/>
                </a:gs>
              </a:gsLst>
              <a:lin ang="12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6355C8C2-A847-4FF4-BA59-8112B4D86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adFill>
              <a:gsLst>
                <a:gs pos="3000">
                  <a:srgbClr val="FFDA00"/>
                </a:gs>
                <a:gs pos="84000">
                  <a:srgbClr val="F6A700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B387FBFF-E840-492C-BABC-EF02516DD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adFill>
              <a:gsLst>
                <a:gs pos="0">
                  <a:srgbClr val="008283"/>
                </a:gs>
                <a:gs pos="83000">
                  <a:srgbClr val="009197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36C72842-7809-4232-8A69-988AD51DE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adFill>
              <a:gsLst>
                <a:gs pos="22000">
                  <a:srgbClr val="BFB803"/>
                </a:gs>
                <a:gs pos="83000">
                  <a:srgbClr val="C59118"/>
                </a:gs>
              </a:gsLst>
              <a:lin ang="6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D7498989-3BCE-4EEC-AFEB-2ED1527D4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adFill>
              <a:gsLst>
                <a:gs pos="18000">
                  <a:srgbClr val="D20A18"/>
                </a:gs>
                <a:gs pos="85000">
                  <a:srgbClr val="C00E0E"/>
                </a:gs>
              </a:gsLst>
              <a:lin ang="108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12071E0C-0E15-413B-84A1-874DC932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adFill>
              <a:gsLst>
                <a:gs pos="31000">
                  <a:srgbClr val="9A151B"/>
                </a:gs>
                <a:gs pos="77000">
                  <a:srgbClr val="B8101C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2" name="ZoneTexte 31">
            <a:extLst>
              <a:ext uri="{FF2B5EF4-FFF2-40B4-BE49-F238E27FC236}">
                <a16:creationId xmlns:a16="http://schemas.microsoft.com/office/drawing/2014/main" id="{B77F466F-0CAF-4CD2-BA87-9152E2F9C21E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Contenu + Exergue 1 PARME</a:t>
            </a:r>
          </a:p>
        </p:txBody>
      </p:sp>
    </p:spTree>
    <p:extLst>
      <p:ext uri="{BB962C8B-B14F-4D97-AF65-F5344CB8AC3E}">
        <p14:creationId xmlns:p14="http://schemas.microsoft.com/office/powerpoint/2010/main" val="2988206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+ Exergue 2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11267">
            <a:extLst>
              <a:ext uri="{FF2B5EF4-FFF2-40B4-BE49-F238E27FC236}">
                <a16:creationId xmlns:a16="http://schemas.microsoft.com/office/drawing/2014/main" id="{1AA44CC1-5EB1-4FEE-85E7-A61D13D57B80}"/>
              </a:ext>
            </a:extLst>
          </p:cNvPr>
          <p:cNvSpPr/>
          <p:nvPr/>
        </p:nvSpPr>
        <p:spPr>
          <a:xfrm>
            <a:off x="0" y="5924550"/>
            <a:ext cx="12192000" cy="933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65" name="Freeform 10">
            <a:extLst>
              <a:ext uri="{FF2B5EF4-FFF2-40B4-BE49-F238E27FC236}">
                <a16:creationId xmlns:a16="http://schemas.microsoft.com/office/drawing/2014/main" id="{5DF052FE-6199-49D1-B02D-36AD39DBF52E}"/>
              </a:ext>
            </a:extLst>
          </p:cNvPr>
          <p:cNvSpPr>
            <a:spLocks/>
          </p:cNvSpPr>
          <p:nvPr/>
        </p:nvSpPr>
        <p:spPr bwMode="auto">
          <a:xfrm>
            <a:off x="2465388" y="0"/>
            <a:ext cx="9726613" cy="6858000"/>
          </a:xfrm>
          <a:custGeom>
            <a:avLst/>
            <a:gdLst>
              <a:gd name="T0" fmla="*/ 2213 w 6128"/>
              <a:gd name="T1" fmla="*/ 0 h 4320"/>
              <a:gd name="T2" fmla="*/ 3085 w 6128"/>
              <a:gd name="T3" fmla="*/ 837 h 4320"/>
              <a:gd name="T4" fmla="*/ 3792 w 6128"/>
              <a:gd name="T5" fmla="*/ 2049 h 4320"/>
              <a:gd name="T6" fmla="*/ 3676 w 6128"/>
              <a:gd name="T7" fmla="*/ 3182 h 4320"/>
              <a:gd name="T8" fmla="*/ 1217 w 6128"/>
              <a:gd name="T9" fmla="*/ 3682 h 4320"/>
              <a:gd name="T10" fmla="*/ 221 w 6128"/>
              <a:gd name="T11" fmla="*/ 4151 h 4320"/>
              <a:gd name="T12" fmla="*/ 0 w 6128"/>
              <a:gd name="T13" fmla="*/ 4320 h 4320"/>
              <a:gd name="T14" fmla="*/ 6128 w 6128"/>
              <a:gd name="T15" fmla="*/ 4320 h 4320"/>
              <a:gd name="T16" fmla="*/ 6128 w 6128"/>
              <a:gd name="T17" fmla="*/ 0 h 4320"/>
              <a:gd name="T18" fmla="*/ 2213 w 6128"/>
              <a:gd name="T19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28" h="4320">
                <a:moveTo>
                  <a:pt x="2213" y="0"/>
                </a:moveTo>
                <a:cubicBezTo>
                  <a:pt x="2570" y="278"/>
                  <a:pt x="2857" y="564"/>
                  <a:pt x="3085" y="837"/>
                </a:cubicBezTo>
                <a:cubicBezTo>
                  <a:pt x="3485" y="1317"/>
                  <a:pt x="3703" y="1759"/>
                  <a:pt x="3792" y="2049"/>
                </a:cubicBezTo>
                <a:cubicBezTo>
                  <a:pt x="3976" y="2651"/>
                  <a:pt x="3900" y="3036"/>
                  <a:pt x="3676" y="3182"/>
                </a:cubicBezTo>
                <a:cubicBezTo>
                  <a:pt x="3259" y="3451"/>
                  <a:pt x="2394" y="3389"/>
                  <a:pt x="1217" y="3682"/>
                </a:cubicBezTo>
                <a:cubicBezTo>
                  <a:pt x="844" y="3775"/>
                  <a:pt x="518" y="3942"/>
                  <a:pt x="221" y="4151"/>
                </a:cubicBezTo>
                <a:cubicBezTo>
                  <a:pt x="145" y="4205"/>
                  <a:pt x="72" y="4261"/>
                  <a:pt x="0" y="4320"/>
                </a:cubicBezTo>
                <a:cubicBezTo>
                  <a:pt x="6128" y="4320"/>
                  <a:pt x="6128" y="4320"/>
                  <a:pt x="6128" y="4320"/>
                </a:cubicBezTo>
                <a:cubicBezTo>
                  <a:pt x="6128" y="0"/>
                  <a:pt x="6128" y="0"/>
                  <a:pt x="6128" y="0"/>
                </a:cubicBezTo>
                <a:lnTo>
                  <a:pt x="2213" y="0"/>
                </a:lnTo>
                <a:close/>
              </a:path>
            </a:pathLst>
          </a:custGeom>
          <a:gradFill flip="none" rotWithShape="1">
            <a:gsLst>
              <a:gs pos="2000">
                <a:srgbClr val="DC8818"/>
              </a:gs>
              <a:gs pos="53000">
                <a:srgbClr val="F3D012"/>
              </a:gs>
            </a:gsLst>
            <a:lin ang="192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6" name="Freeform 11">
            <a:extLst>
              <a:ext uri="{FF2B5EF4-FFF2-40B4-BE49-F238E27FC236}">
                <a16:creationId xmlns:a16="http://schemas.microsoft.com/office/drawing/2014/main" id="{4CCE8A42-ABBA-438A-91CF-9E007F02A167}"/>
              </a:ext>
            </a:extLst>
          </p:cNvPr>
          <p:cNvSpPr>
            <a:spLocks/>
          </p:cNvSpPr>
          <p:nvPr/>
        </p:nvSpPr>
        <p:spPr bwMode="auto">
          <a:xfrm>
            <a:off x="2841626" y="0"/>
            <a:ext cx="9350375" cy="6858000"/>
          </a:xfrm>
          <a:custGeom>
            <a:avLst/>
            <a:gdLst>
              <a:gd name="T0" fmla="*/ 1996 w 5891"/>
              <a:gd name="T1" fmla="*/ 0 h 4320"/>
              <a:gd name="T2" fmla="*/ 3154 w 5891"/>
              <a:gd name="T3" fmla="*/ 1205 h 4320"/>
              <a:gd name="T4" fmla="*/ 3765 w 5891"/>
              <a:gd name="T5" fmla="*/ 2479 h 4320"/>
              <a:gd name="T6" fmla="*/ 3553 w 5891"/>
              <a:gd name="T7" fmla="*/ 3611 h 4320"/>
              <a:gd name="T8" fmla="*/ 1031 w 5891"/>
              <a:gd name="T9" fmla="*/ 3930 h 4320"/>
              <a:gd name="T10" fmla="*/ 0 w 5891"/>
              <a:gd name="T11" fmla="*/ 4320 h 4320"/>
              <a:gd name="T12" fmla="*/ 5891 w 5891"/>
              <a:gd name="T13" fmla="*/ 4320 h 4320"/>
              <a:gd name="T14" fmla="*/ 5891 w 5891"/>
              <a:gd name="T15" fmla="*/ 0 h 4320"/>
              <a:gd name="T16" fmla="*/ 1996 w 5891"/>
              <a:gd name="T17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891" h="4320">
                <a:moveTo>
                  <a:pt x="1996" y="0"/>
                </a:moveTo>
                <a:cubicBezTo>
                  <a:pt x="2504" y="400"/>
                  <a:pt x="2880" y="817"/>
                  <a:pt x="3154" y="1205"/>
                </a:cubicBezTo>
                <a:cubicBezTo>
                  <a:pt x="3517" y="1718"/>
                  <a:pt x="3700" y="2180"/>
                  <a:pt x="3765" y="2479"/>
                </a:cubicBezTo>
                <a:cubicBezTo>
                  <a:pt x="3900" y="3099"/>
                  <a:pt x="3791" y="3481"/>
                  <a:pt x="3553" y="3611"/>
                </a:cubicBezTo>
                <a:cubicBezTo>
                  <a:pt x="3109" y="3851"/>
                  <a:pt x="2243" y="3724"/>
                  <a:pt x="1031" y="3930"/>
                </a:cubicBezTo>
                <a:cubicBezTo>
                  <a:pt x="652" y="3995"/>
                  <a:pt x="313" y="4136"/>
                  <a:pt x="0" y="4320"/>
                </a:cubicBezTo>
                <a:cubicBezTo>
                  <a:pt x="5891" y="4320"/>
                  <a:pt x="5891" y="4320"/>
                  <a:pt x="5891" y="4320"/>
                </a:cubicBezTo>
                <a:cubicBezTo>
                  <a:pt x="5891" y="0"/>
                  <a:pt x="5891" y="0"/>
                  <a:pt x="5891" y="0"/>
                </a:cubicBezTo>
                <a:lnTo>
                  <a:pt x="1996" y="0"/>
                </a:lnTo>
                <a:close/>
              </a:path>
            </a:pathLst>
          </a:custGeom>
          <a:gradFill flip="none" rotWithShape="1">
            <a:gsLst>
              <a:gs pos="37000">
                <a:srgbClr val="C9501D"/>
              </a:gs>
              <a:gs pos="93000">
                <a:srgbClr val="F2CA1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895476"/>
            <a:ext cx="6773862" cy="427037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dirty="0"/>
            </a:lvl1pPr>
            <a:lvl2pPr>
              <a:defRPr lang="fr-FR" dirty="0"/>
            </a:lvl2pPr>
            <a:lvl3pPr>
              <a:defRPr lang="fr-FR" dirty="0"/>
            </a:lvl3pPr>
            <a:lvl4pPr>
              <a:defRPr lang="fr-FR" dirty="0"/>
            </a:lvl4pPr>
            <a:lvl5pPr>
              <a:defRPr lang="fr-FR" dirty="0"/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33AD7AC0-220E-4F62-A332-C415726467E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084253" y="358125"/>
            <a:ext cx="2854037" cy="5807725"/>
          </a:xfrm>
        </p:spPr>
        <p:txBody>
          <a:bodyPr>
            <a:normAutofit/>
          </a:bodyPr>
          <a:lstStyle>
            <a:lvl1pPr>
              <a:defRPr sz="1500" cap="none" baseline="0">
                <a:solidFill>
                  <a:schemeClr val="bg1"/>
                </a:solidFill>
                <a:latin typeface="+mj-lt"/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EABA08B-07FB-41C1-8C2C-CB117F93179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73FC3E2-4E99-4F43-B465-CDF1978705C7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  <a:noFill/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E7E80FD-1BE2-4FE2-B48A-C0F5F19D2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0F2FDC6E-CF68-43B2-9859-39812ACB17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37D43A7B-A4FF-4A4D-89C5-5D173B07F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60E1FAC0-F79B-494A-8FA3-47649769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EA73D5DB-827B-47E3-9F08-971215851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6355C8C2-A847-4FF4-BA59-8112B4D86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B387FBFF-E840-492C-BABC-EF02516DD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36C72842-7809-4232-8A69-988AD51DE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D7498989-3BCE-4EEC-AFEB-2ED1527D4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12071E0C-0E15-413B-84A1-874DC932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</p:grpSp>
      <p:sp>
        <p:nvSpPr>
          <p:cNvPr id="11267" name="Titre 11266">
            <a:extLst>
              <a:ext uri="{FF2B5EF4-FFF2-40B4-BE49-F238E27FC236}">
                <a16:creationId xmlns:a16="http://schemas.microsoft.com/office/drawing/2014/main" id="{26B0D6EC-4D7D-4CD9-992A-262AA3AA9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327820"/>
            <a:ext cx="5459412" cy="865692"/>
          </a:xfrm>
        </p:spPr>
        <p:txBody>
          <a:bodyPr>
            <a:normAutofit/>
          </a:bodyPr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D9D88CF6-3A3B-410A-A3DF-40417FAFC63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63CB62FD-F7DB-4B59-BCB8-BCFADC5C3105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Contenu + Exergue 2 ORANGE</a:t>
            </a:r>
          </a:p>
        </p:txBody>
      </p:sp>
    </p:spTree>
    <p:extLst>
      <p:ext uri="{BB962C8B-B14F-4D97-AF65-F5344CB8AC3E}">
        <p14:creationId xmlns:p14="http://schemas.microsoft.com/office/powerpoint/2010/main" val="217526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+ Exergue 2 V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11267">
            <a:extLst>
              <a:ext uri="{FF2B5EF4-FFF2-40B4-BE49-F238E27FC236}">
                <a16:creationId xmlns:a16="http://schemas.microsoft.com/office/drawing/2014/main" id="{1AA44CC1-5EB1-4FEE-85E7-A61D13D57B80}"/>
              </a:ext>
            </a:extLst>
          </p:cNvPr>
          <p:cNvSpPr/>
          <p:nvPr/>
        </p:nvSpPr>
        <p:spPr>
          <a:xfrm>
            <a:off x="0" y="5924550"/>
            <a:ext cx="12192000" cy="933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65" name="Freeform 10">
            <a:extLst>
              <a:ext uri="{FF2B5EF4-FFF2-40B4-BE49-F238E27FC236}">
                <a16:creationId xmlns:a16="http://schemas.microsoft.com/office/drawing/2014/main" id="{5DF052FE-6199-49D1-B02D-36AD39DBF52E}"/>
              </a:ext>
            </a:extLst>
          </p:cNvPr>
          <p:cNvSpPr>
            <a:spLocks/>
          </p:cNvSpPr>
          <p:nvPr/>
        </p:nvSpPr>
        <p:spPr bwMode="auto">
          <a:xfrm>
            <a:off x="2465388" y="0"/>
            <a:ext cx="9726613" cy="6858000"/>
          </a:xfrm>
          <a:custGeom>
            <a:avLst/>
            <a:gdLst>
              <a:gd name="T0" fmla="*/ 2213 w 6128"/>
              <a:gd name="T1" fmla="*/ 0 h 4320"/>
              <a:gd name="T2" fmla="*/ 3085 w 6128"/>
              <a:gd name="T3" fmla="*/ 837 h 4320"/>
              <a:gd name="T4" fmla="*/ 3792 w 6128"/>
              <a:gd name="T5" fmla="*/ 2049 h 4320"/>
              <a:gd name="T6" fmla="*/ 3676 w 6128"/>
              <a:gd name="T7" fmla="*/ 3182 h 4320"/>
              <a:gd name="T8" fmla="*/ 1217 w 6128"/>
              <a:gd name="T9" fmla="*/ 3682 h 4320"/>
              <a:gd name="T10" fmla="*/ 221 w 6128"/>
              <a:gd name="T11" fmla="*/ 4151 h 4320"/>
              <a:gd name="T12" fmla="*/ 0 w 6128"/>
              <a:gd name="T13" fmla="*/ 4320 h 4320"/>
              <a:gd name="T14" fmla="*/ 6128 w 6128"/>
              <a:gd name="T15" fmla="*/ 4320 h 4320"/>
              <a:gd name="T16" fmla="*/ 6128 w 6128"/>
              <a:gd name="T17" fmla="*/ 0 h 4320"/>
              <a:gd name="T18" fmla="*/ 2213 w 6128"/>
              <a:gd name="T19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28" h="4320">
                <a:moveTo>
                  <a:pt x="2213" y="0"/>
                </a:moveTo>
                <a:cubicBezTo>
                  <a:pt x="2570" y="278"/>
                  <a:pt x="2857" y="564"/>
                  <a:pt x="3085" y="837"/>
                </a:cubicBezTo>
                <a:cubicBezTo>
                  <a:pt x="3485" y="1317"/>
                  <a:pt x="3703" y="1759"/>
                  <a:pt x="3792" y="2049"/>
                </a:cubicBezTo>
                <a:cubicBezTo>
                  <a:pt x="3976" y="2651"/>
                  <a:pt x="3900" y="3036"/>
                  <a:pt x="3676" y="3182"/>
                </a:cubicBezTo>
                <a:cubicBezTo>
                  <a:pt x="3259" y="3451"/>
                  <a:pt x="2394" y="3389"/>
                  <a:pt x="1217" y="3682"/>
                </a:cubicBezTo>
                <a:cubicBezTo>
                  <a:pt x="844" y="3775"/>
                  <a:pt x="518" y="3942"/>
                  <a:pt x="221" y="4151"/>
                </a:cubicBezTo>
                <a:cubicBezTo>
                  <a:pt x="145" y="4205"/>
                  <a:pt x="72" y="4261"/>
                  <a:pt x="0" y="4320"/>
                </a:cubicBezTo>
                <a:cubicBezTo>
                  <a:pt x="6128" y="4320"/>
                  <a:pt x="6128" y="4320"/>
                  <a:pt x="6128" y="4320"/>
                </a:cubicBezTo>
                <a:cubicBezTo>
                  <a:pt x="6128" y="0"/>
                  <a:pt x="6128" y="0"/>
                  <a:pt x="6128" y="0"/>
                </a:cubicBezTo>
                <a:lnTo>
                  <a:pt x="2213" y="0"/>
                </a:lnTo>
                <a:close/>
              </a:path>
            </a:pathLst>
          </a:custGeom>
          <a:gradFill flip="none" rotWithShape="1">
            <a:gsLst>
              <a:gs pos="2000">
                <a:srgbClr val="ADC533"/>
              </a:gs>
              <a:gs pos="53000">
                <a:srgbClr val="DBDA22"/>
              </a:gs>
            </a:gsLst>
            <a:lin ang="192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6" name="Freeform 11">
            <a:extLst>
              <a:ext uri="{FF2B5EF4-FFF2-40B4-BE49-F238E27FC236}">
                <a16:creationId xmlns:a16="http://schemas.microsoft.com/office/drawing/2014/main" id="{4CCE8A42-ABBA-438A-91CF-9E007F02A167}"/>
              </a:ext>
            </a:extLst>
          </p:cNvPr>
          <p:cNvSpPr>
            <a:spLocks/>
          </p:cNvSpPr>
          <p:nvPr/>
        </p:nvSpPr>
        <p:spPr bwMode="auto">
          <a:xfrm>
            <a:off x="2841626" y="0"/>
            <a:ext cx="9350375" cy="6858000"/>
          </a:xfrm>
          <a:custGeom>
            <a:avLst/>
            <a:gdLst>
              <a:gd name="T0" fmla="*/ 1996 w 5891"/>
              <a:gd name="T1" fmla="*/ 0 h 4320"/>
              <a:gd name="T2" fmla="*/ 3154 w 5891"/>
              <a:gd name="T3" fmla="*/ 1205 h 4320"/>
              <a:gd name="T4" fmla="*/ 3765 w 5891"/>
              <a:gd name="T5" fmla="*/ 2479 h 4320"/>
              <a:gd name="T6" fmla="*/ 3553 w 5891"/>
              <a:gd name="T7" fmla="*/ 3611 h 4320"/>
              <a:gd name="T8" fmla="*/ 1031 w 5891"/>
              <a:gd name="T9" fmla="*/ 3930 h 4320"/>
              <a:gd name="T10" fmla="*/ 0 w 5891"/>
              <a:gd name="T11" fmla="*/ 4320 h 4320"/>
              <a:gd name="T12" fmla="*/ 5891 w 5891"/>
              <a:gd name="T13" fmla="*/ 4320 h 4320"/>
              <a:gd name="T14" fmla="*/ 5891 w 5891"/>
              <a:gd name="T15" fmla="*/ 0 h 4320"/>
              <a:gd name="T16" fmla="*/ 1996 w 5891"/>
              <a:gd name="T17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891" h="4320">
                <a:moveTo>
                  <a:pt x="1996" y="0"/>
                </a:moveTo>
                <a:cubicBezTo>
                  <a:pt x="2504" y="400"/>
                  <a:pt x="2880" y="817"/>
                  <a:pt x="3154" y="1205"/>
                </a:cubicBezTo>
                <a:cubicBezTo>
                  <a:pt x="3517" y="1718"/>
                  <a:pt x="3700" y="2180"/>
                  <a:pt x="3765" y="2479"/>
                </a:cubicBezTo>
                <a:cubicBezTo>
                  <a:pt x="3900" y="3099"/>
                  <a:pt x="3791" y="3481"/>
                  <a:pt x="3553" y="3611"/>
                </a:cubicBezTo>
                <a:cubicBezTo>
                  <a:pt x="3109" y="3851"/>
                  <a:pt x="2243" y="3724"/>
                  <a:pt x="1031" y="3930"/>
                </a:cubicBezTo>
                <a:cubicBezTo>
                  <a:pt x="652" y="3995"/>
                  <a:pt x="313" y="4136"/>
                  <a:pt x="0" y="4320"/>
                </a:cubicBezTo>
                <a:cubicBezTo>
                  <a:pt x="5891" y="4320"/>
                  <a:pt x="5891" y="4320"/>
                  <a:pt x="5891" y="4320"/>
                </a:cubicBezTo>
                <a:cubicBezTo>
                  <a:pt x="5891" y="0"/>
                  <a:pt x="5891" y="0"/>
                  <a:pt x="5891" y="0"/>
                </a:cubicBezTo>
                <a:lnTo>
                  <a:pt x="1996" y="0"/>
                </a:lnTo>
                <a:close/>
              </a:path>
            </a:pathLst>
          </a:custGeom>
          <a:gradFill flip="none" rotWithShape="1">
            <a:gsLst>
              <a:gs pos="37000">
                <a:srgbClr val="9FBE38"/>
              </a:gs>
              <a:gs pos="93000">
                <a:srgbClr val="D2D725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895476"/>
            <a:ext cx="6773862" cy="427037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dirty="0"/>
            </a:lvl1pPr>
            <a:lvl2pPr>
              <a:defRPr lang="fr-FR" dirty="0"/>
            </a:lvl2pPr>
            <a:lvl3pPr>
              <a:defRPr lang="fr-FR" dirty="0"/>
            </a:lvl3pPr>
            <a:lvl4pPr>
              <a:defRPr lang="fr-FR" dirty="0"/>
            </a:lvl4pPr>
            <a:lvl5pPr>
              <a:defRPr lang="fr-FR" dirty="0"/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33AD7AC0-220E-4F62-A332-C415726467E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084253" y="358125"/>
            <a:ext cx="2854037" cy="5807725"/>
          </a:xfrm>
        </p:spPr>
        <p:txBody>
          <a:bodyPr>
            <a:normAutofit/>
          </a:bodyPr>
          <a:lstStyle>
            <a:lvl1pPr>
              <a:defRPr sz="1500" cap="none" baseline="0">
                <a:solidFill>
                  <a:schemeClr val="bg1"/>
                </a:solidFill>
                <a:latin typeface="+mj-lt"/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EABA08B-07FB-41C1-8C2C-CB117F93179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73FC3E2-4E99-4F43-B465-CDF1978705C7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  <a:noFill/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E7E80FD-1BE2-4FE2-B48A-C0F5F19D2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0F2FDC6E-CF68-43B2-9859-39812ACB17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37D43A7B-A4FF-4A4D-89C5-5D173B07F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60E1FAC0-F79B-494A-8FA3-47649769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EA73D5DB-827B-47E3-9F08-971215851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6355C8C2-A847-4FF4-BA59-8112B4D86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B387FBFF-E840-492C-BABC-EF02516DD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36C72842-7809-4232-8A69-988AD51DE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D7498989-3BCE-4EEC-AFEB-2ED1527D4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12071E0C-0E15-413B-84A1-874DC932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</p:grpSp>
      <p:sp>
        <p:nvSpPr>
          <p:cNvPr id="11267" name="Titre 11266">
            <a:extLst>
              <a:ext uri="{FF2B5EF4-FFF2-40B4-BE49-F238E27FC236}">
                <a16:creationId xmlns:a16="http://schemas.microsoft.com/office/drawing/2014/main" id="{26B0D6EC-4D7D-4CD9-992A-262AA3AA9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327820"/>
            <a:ext cx="5459412" cy="865692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D9D88CF6-3A3B-410A-A3DF-40417FAFC63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63CB62FD-F7DB-4B59-BCB8-BCFADC5C3105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Contenu + Exergue 2 VERT</a:t>
            </a:r>
          </a:p>
        </p:txBody>
      </p:sp>
    </p:spTree>
    <p:extLst>
      <p:ext uri="{BB962C8B-B14F-4D97-AF65-F5344CB8AC3E}">
        <p14:creationId xmlns:p14="http://schemas.microsoft.com/office/powerpoint/2010/main" val="15654199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+ Exergue 2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11267">
            <a:extLst>
              <a:ext uri="{FF2B5EF4-FFF2-40B4-BE49-F238E27FC236}">
                <a16:creationId xmlns:a16="http://schemas.microsoft.com/office/drawing/2014/main" id="{1AA44CC1-5EB1-4FEE-85E7-A61D13D57B80}"/>
              </a:ext>
            </a:extLst>
          </p:cNvPr>
          <p:cNvSpPr/>
          <p:nvPr/>
        </p:nvSpPr>
        <p:spPr>
          <a:xfrm>
            <a:off x="0" y="5924550"/>
            <a:ext cx="12192000" cy="933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65" name="Freeform 10">
            <a:extLst>
              <a:ext uri="{FF2B5EF4-FFF2-40B4-BE49-F238E27FC236}">
                <a16:creationId xmlns:a16="http://schemas.microsoft.com/office/drawing/2014/main" id="{5DF052FE-6199-49D1-B02D-36AD39DBF52E}"/>
              </a:ext>
            </a:extLst>
          </p:cNvPr>
          <p:cNvSpPr>
            <a:spLocks/>
          </p:cNvSpPr>
          <p:nvPr/>
        </p:nvSpPr>
        <p:spPr bwMode="auto">
          <a:xfrm>
            <a:off x="2465388" y="0"/>
            <a:ext cx="9726613" cy="6858000"/>
          </a:xfrm>
          <a:custGeom>
            <a:avLst/>
            <a:gdLst>
              <a:gd name="T0" fmla="*/ 2213 w 6128"/>
              <a:gd name="T1" fmla="*/ 0 h 4320"/>
              <a:gd name="T2" fmla="*/ 3085 w 6128"/>
              <a:gd name="T3" fmla="*/ 837 h 4320"/>
              <a:gd name="T4" fmla="*/ 3792 w 6128"/>
              <a:gd name="T5" fmla="*/ 2049 h 4320"/>
              <a:gd name="T6" fmla="*/ 3676 w 6128"/>
              <a:gd name="T7" fmla="*/ 3182 h 4320"/>
              <a:gd name="T8" fmla="*/ 1217 w 6128"/>
              <a:gd name="T9" fmla="*/ 3682 h 4320"/>
              <a:gd name="T10" fmla="*/ 221 w 6128"/>
              <a:gd name="T11" fmla="*/ 4151 h 4320"/>
              <a:gd name="T12" fmla="*/ 0 w 6128"/>
              <a:gd name="T13" fmla="*/ 4320 h 4320"/>
              <a:gd name="T14" fmla="*/ 6128 w 6128"/>
              <a:gd name="T15" fmla="*/ 4320 h 4320"/>
              <a:gd name="T16" fmla="*/ 6128 w 6128"/>
              <a:gd name="T17" fmla="*/ 0 h 4320"/>
              <a:gd name="T18" fmla="*/ 2213 w 6128"/>
              <a:gd name="T19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28" h="4320">
                <a:moveTo>
                  <a:pt x="2213" y="0"/>
                </a:moveTo>
                <a:cubicBezTo>
                  <a:pt x="2570" y="278"/>
                  <a:pt x="2857" y="564"/>
                  <a:pt x="3085" y="837"/>
                </a:cubicBezTo>
                <a:cubicBezTo>
                  <a:pt x="3485" y="1317"/>
                  <a:pt x="3703" y="1759"/>
                  <a:pt x="3792" y="2049"/>
                </a:cubicBezTo>
                <a:cubicBezTo>
                  <a:pt x="3976" y="2651"/>
                  <a:pt x="3900" y="3036"/>
                  <a:pt x="3676" y="3182"/>
                </a:cubicBezTo>
                <a:cubicBezTo>
                  <a:pt x="3259" y="3451"/>
                  <a:pt x="2394" y="3389"/>
                  <a:pt x="1217" y="3682"/>
                </a:cubicBezTo>
                <a:cubicBezTo>
                  <a:pt x="844" y="3775"/>
                  <a:pt x="518" y="3942"/>
                  <a:pt x="221" y="4151"/>
                </a:cubicBezTo>
                <a:cubicBezTo>
                  <a:pt x="145" y="4205"/>
                  <a:pt x="72" y="4261"/>
                  <a:pt x="0" y="4320"/>
                </a:cubicBezTo>
                <a:cubicBezTo>
                  <a:pt x="6128" y="4320"/>
                  <a:pt x="6128" y="4320"/>
                  <a:pt x="6128" y="4320"/>
                </a:cubicBezTo>
                <a:cubicBezTo>
                  <a:pt x="6128" y="0"/>
                  <a:pt x="6128" y="0"/>
                  <a:pt x="6128" y="0"/>
                </a:cubicBezTo>
                <a:lnTo>
                  <a:pt x="2213" y="0"/>
                </a:lnTo>
                <a:close/>
              </a:path>
            </a:pathLst>
          </a:custGeom>
          <a:gradFill flip="none" rotWithShape="1">
            <a:gsLst>
              <a:gs pos="2000">
                <a:srgbClr val="199DA2"/>
              </a:gs>
              <a:gs pos="53000">
                <a:srgbClr val="C6E8E9"/>
              </a:gs>
            </a:gsLst>
            <a:lin ang="192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6" name="Freeform 11">
            <a:extLst>
              <a:ext uri="{FF2B5EF4-FFF2-40B4-BE49-F238E27FC236}">
                <a16:creationId xmlns:a16="http://schemas.microsoft.com/office/drawing/2014/main" id="{4CCE8A42-ABBA-438A-91CF-9E007F02A167}"/>
              </a:ext>
            </a:extLst>
          </p:cNvPr>
          <p:cNvSpPr>
            <a:spLocks/>
          </p:cNvSpPr>
          <p:nvPr/>
        </p:nvSpPr>
        <p:spPr bwMode="auto">
          <a:xfrm>
            <a:off x="2841626" y="0"/>
            <a:ext cx="9350375" cy="6858000"/>
          </a:xfrm>
          <a:custGeom>
            <a:avLst/>
            <a:gdLst>
              <a:gd name="T0" fmla="*/ 1996 w 5891"/>
              <a:gd name="T1" fmla="*/ 0 h 4320"/>
              <a:gd name="T2" fmla="*/ 3154 w 5891"/>
              <a:gd name="T3" fmla="*/ 1205 h 4320"/>
              <a:gd name="T4" fmla="*/ 3765 w 5891"/>
              <a:gd name="T5" fmla="*/ 2479 h 4320"/>
              <a:gd name="T6" fmla="*/ 3553 w 5891"/>
              <a:gd name="T7" fmla="*/ 3611 h 4320"/>
              <a:gd name="T8" fmla="*/ 1031 w 5891"/>
              <a:gd name="T9" fmla="*/ 3930 h 4320"/>
              <a:gd name="T10" fmla="*/ 0 w 5891"/>
              <a:gd name="T11" fmla="*/ 4320 h 4320"/>
              <a:gd name="T12" fmla="*/ 5891 w 5891"/>
              <a:gd name="T13" fmla="*/ 4320 h 4320"/>
              <a:gd name="T14" fmla="*/ 5891 w 5891"/>
              <a:gd name="T15" fmla="*/ 0 h 4320"/>
              <a:gd name="T16" fmla="*/ 1996 w 5891"/>
              <a:gd name="T17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891" h="4320">
                <a:moveTo>
                  <a:pt x="1996" y="0"/>
                </a:moveTo>
                <a:cubicBezTo>
                  <a:pt x="2504" y="400"/>
                  <a:pt x="2880" y="817"/>
                  <a:pt x="3154" y="1205"/>
                </a:cubicBezTo>
                <a:cubicBezTo>
                  <a:pt x="3517" y="1718"/>
                  <a:pt x="3700" y="2180"/>
                  <a:pt x="3765" y="2479"/>
                </a:cubicBezTo>
                <a:cubicBezTo>
                  <a:pt x="3900" y="3099"/>
                  <a:pt x="3791" y="3481"/>
                  <a:pt x="3553" y="3611"/>
                </a:cubicBezTo>
                <a:cubicBezTo>
                  <a:pt x="3109" y="3851"/>
                  <a:pt x="2243" y="3724"/>
                  <a:pt x="1031" y="3930"/>
                </a:cubicBezTo>
                <a:cubicBezTo>
                  <a:pt x="652" y="3995"/>
                  <a:pt x="313" y="4136"/>
                  <a:pt x="0" y="4320"/>
                </a:cubicBezTo>
                <a:cubicBezTo>
                  <a:pt x="5891" y="4320"/>
                  <a:pt x="5891" y="4320"/>
                  <a:pt x="5891" y="4320"/>
                </a:cubicBezTo>
                <a:cubicBezTo>
                  <a:pt x="5891" y="0"/>
                  <a:pt x="5891" y="0"/>
                  <a:pt x="5891" y="0"/>
                </a:cubicBezTo>
                <a:lnTo>
                  <a:pt x="1996" y="0"/>
                </a:lnTo>
                <a:close/>
              </a:path>
            </a:pathLst>
          </a:custGeom>
          <a:gradFill flip="none" rotWithShape="1">
            <a:gsLst>
              <a:gs pos="37000">
                <a:srgbClr val="019199"/>
              </a:gs>
              <a:gs pos="93000">
                <a:srgbClr val="6DC0C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895476"/>
            <a:ext cx="6773862" cy="427037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dirty="0"/>
            </a:lvl1pPr>
            <a:lvl2pPr>
              <a:defRPr lang="fr-FR" dirty="0"/>
            </a:lvl2pPr>
            <a:lvl3pPr>
              <a:defRPr lang="fr-FR" dirty="0"/>
            </a:lvl3pPr>
            <a:lvl4pPr>
              <a:defRPr lang="fr-FR" dirty="0"/>
            </a:lvl4pPr>
            <a:lvl5pPr>
              <a:defRPr lang="fr-FR" dirty="0"/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33AD7AC0-220E-4F62-A332-C415726467E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084253" y="358125"/>
            <a:ext cx="2854037" cy="5807725"/>
          </a:xfrm>
        </p:spPr>
        <p:txBody>
          <a:bodyPr>
            <a:normAutofit/>
          </a:bodyPr>
          <a:lstStyle>
            <a:lvl1pPr>
              <a:defRPr sz="1500" cap="none" baseline="0">
                <a:solidFill>
                  <a:schemeClr val="bg1"/>
                </a:solidFill>
                <a:latin typeface="+mj-lt"/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EABA08B-07FB-41C1-8C2C-CB117F93179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73FC3E2-4E99-4F43-B465-CDF1978705C7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  <a:noFill/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E7E80FD-1BE2-4FE2-B48A-C0F5F19D2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0F2FDC6E-CF68-43B2-9859-39812ACB17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37D43A7B-A4FF-4A4D-89C5-5D173B07F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60E1FAC0-F79B-494A-8FA3-47649769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EA73D5DB-827B-47E3-9F08-971215851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6355C8C2-A847-4FF4-BA59-8112B4D86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B387FBFF-E840-492C-BABC-EF02516DD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36C72842-7809-4232-8A69-988AD51DE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D7498989-3BCE-4EEC-AFEB-2ED1527D4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12071E0C-0E15-413B-84A1-874DC932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</p:grpSp>
      <p:sp>
        <p:nvSpPr>
          <p:cNvPr id="11267" name="Titre 11266">
            <a:extLst>
              <a:ext uri="{FF2B5EF4-FFF2-40B4-BE49-F238E27FC236}">
                <a16:creationId xmlns:a16="http://schemas.microsoft.com/office/drawing/2014/main" id="{26B0D6EC-4D7D-4CD9-992A-262AA3AA9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327820"/>
            <a:ext cx="5459412" cy="865692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D9D88CF6-3A3B-410A-A3DF-40417FAFC63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63CB62FD-F7DB-4B59-BCB8-BCFADC5C3105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Contenu + Exergue 2 BLEU</a:t>
            </a:r>
          </a:p>
        </p:txBody>
      </p:sp>
    </p:spTree>
    <p:extLst>
      <p:ext uri="{BB962C8B-B14F-4D97-AF65-F5344CB8AC3E}">
        <p14:creationId xmlns:p14="http://schemas.microsoft.com/office/powerpoint/2010/main" val="2787729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+ Exergue 2 FUSCH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11267">
            <a:extLst>
              <a:ext uri="{FF2B5EF4-FFF2-40B4-BE49-F238E27FC236}">
                <a16:creationId xmlns:a16="http://schemas.microsoft.com/office/drawing/2014/main" id="{1AA44CC1-5EB1-4FEE-85E7-A61D13D57B80}"/>
              </a:ext>
            </a:extLst>
          </p:cNvPr>
          <p:cNvSpPr/>
          <p:nvPr/>
        </p:nvSpPr>
        <p:spPr>
          <a:xfrm>
            <a:off x="0" y="5924550"/>
            <a:ext cx="12192000" cy="933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65" name="Freeform 10">
            <a:extLst>
              <a:ext uri="{FF2B5EF4-FFF2-40B4-BE49-F238E27FC236}">
                <a16:creationId xmlns:a16="http://schemas.microsoft.com/office/drawing/2014/main" id="{5DF052FE-6199-49D1-B02D-36AD39DBF52E}"/>
              </a:ext>
            </a:extLst>
          </p:cNvPr>
          <p:cNvSpPr>
            <a:spLocks/>
          </p:cNvSpPr>
          <p:nvPr/>
        </p:nvSpPr>
        <p:spPr bwMode="auto">
          <a:xfrm>
            <a:off x="2465388" y="0"/>
            <a:ext cx="9726613" cy="6858000"/>
          </a:xfrm>
          <a:custGeom>
            <a:avLst/>
            <a:gdLst>
              <a:gd name="T0" fmla="*/ 2213 w 6128"/>
              <a:gd name="T1" fmla="*/ 0 h 4320"/>
              <a:gd name="T2" fmla="*/ 3085 w 6128"/>
              <a:gd name="T3" fmla="*/ 837 h 4320"/>
              <a:gd name="T4" fmla="*/ 3792 w 6128"/>
              <a:gd name="T5" fmla="*/ 2049 h 4320"/>
              <a:gd name="T6" fmla="*/ 3676 w 6128"/>
              <a:gd name="T7" fmla="*/ 3182 h 4320"/>
              <a:gd name="T8" fmla="*/ 1217 w 6128"/>
              <a:gd name="T9" fmla="*/ 3682 h 4320"/>
              <a:gd name="T10" fmla="*/ 221 w 6128"/>
              <a:gd name="T11" fmla="*/ 4151 h 4320"/>
              <a:gd name="T12" fmla="*/ 0 w 6128"/>
              <a:gd name="T13" fmla="*/ 4320 h 4320"/>
              <a:gd name="T14" fmla="*/ 6128 w 6128"/>
              <a:gd name="T15" fmla="*/ 4320 h 4320"/>
              <a:gd name="T16" fmla="*/ 6128 w 6128"/>
              <a:gd name="T17" fmla="*/ 0 h 4320"/>
              <a:gd name="T18" fmla="*/ 2213 w 6128"/>
              <a:gd name="T19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28" h="4320">
                <a:moveTo>
                  <a:pt x="2213" y="0"/>
                </a:moveTo>
                <a:cubicBezTo>
                  <a:pt x="2570" y="278"/>
                  <a:pt x="2857" y="564"/>
                  <a:pt x="3085" y="837"/>
                </a:cubicBezTo>
                <a:cubicBezTo>
                  <a:pt x="3485" y="1317"/>
                  <a:pt x="3703" y="1759"/>
                  <a:pt x="3792" y="2049"/>
                </a:cubicBezTo>
                <a:cubicBezTo>
                  <a:pt x="3976" y="2651"/>
                  <a:pt x="3900" y="3036"/>
                  <a:pt x="3676" y="3182"/>
                </a:cubicBezTo>
                <a:cubicBezTo>
                  <a:pt x="3259" y="3451"/>
                  <a:pt x="2394" y="3389"/>
                  <a:pt x="1217" y="3682"/>
                </a:cubicBezTo>
                <a:cubicBezTo>
                  <a:pt x="844" y="3775"/>
                  <a:pt x="518" y="3942"/>
                  <a:pt x="221" y="4151"/>
                </a:cubicBezTo>
                <a:cubicBezTo>
                  <a:pt x="145" y="4205"/>
                  <a:pt x="72" y="4261"/>
                  <a:pt x="0" y="4320"/>
                </a:cubicBezTo>
                <a:cubicBezTo>
                  <a:pt x="6128" y="4320"/>
                  <a:pt x="6128" y="4320"/>
                  <a:pt x="6128" y="4320"/>
                </a:cubicBezTo>
                <a:cubicBezTo>
                  <a:pt x="6128" y="0"/>
                  <a:pt x="6128" y="0"/>
                  <a:pt x="6128" y="0"/>
                </a:cubicBezTo>
                <a:lnTo>
                  <a:pt x="2213" y="0"/>
                </a:lnTo>
                <a:close/>
              </a:path>
            </a:pathLst>
          </a:custGeom>
          <a:gradFill flip="none" rotWithShape="1">
            <a:gsLst>
              <a:gs pos="2000">
                <a:srgbClr val="AB035A"/>
              </a:gs>
              <a:gs pos="53000">
                <a:srgbClr val="C10E1B"/>
              </a:gs>
            </a:gsLst>
            <a:lin ang="192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6" name="Freeform 11">
            <a:extLst>
              <a:ext uri="{FF2B5EF4-FFF2-40B4-BE49-F238E27FC236}">
                <a16:creationId xmlns:a16="http://schemas.microsoft.com/office/drawing/2014/main" id="{4CCE8A42-ABBA-438A-91CF-9E007F02A167}"/>
              </a:ext>
            </a:extLst>
          </p:cNvPr>
          <p:cNvSpPr>
            <a:spLocks/>
          </p:cNvSpPr>
          <p:nvPr/>
        </p:nvSpPr>
        <p:spPr bwMode="auto">
          <a:xfrm>
            <a:off x="2841626" y="0"/>
            <a:ext cx="9350375" cy="6858000"/>
          </a:xfrm>
          <a:custGeom>
            <a:avLst/>
            <a:gdLst>
              <a:gd name="T0" fmla="*/ 1996 w 5891"/>
              <a:gd name="T1" fmla="*/ 0 h 4320"/>
              <a:gd name="T2" fmla="*/ 3154 w 5891"/>
              <a:gd name="T3" fmla="*/ 1205 h 4320"/>
              <a:gd name="T4" fmla="*/ 3765 w 5891"/>
              <a:gd name="T5" fmla="*/ 2479 h 4320"/>
              <a:gd name="T6" fmla="*/ 3553 w 5891"/>
              <a:gd name="T7" fmla="*/ 3611 h 4320"/>
              <a:gd name="T8" fmla="*/ 1031 w 5891"/>
              <a:gd name="T9" fmla="*/ 3930 h 4320"/>
              <a:gd name="T10" fmla="*/ 0 w 5891"/>
              <a:gd name="T11" fmla="*/ 4320 h 4320"/>
              <a:gd name="T12" fmla="*/ 5891 w 5891"/>
              <a:gd name="T13" fmla="*/ 4320 h 4320"/>
              <a:gd name="T14" fmla="*/ 5891 w 5891"/>
              <a:gd name="T15" fmla="*/ 0 h 4320"/>
              <a:gd name="T16" fmla="*/ 1996 w 5891"/>
              <a:gd name="T17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891" h="4320">
                <a:moveTo>
                  <a:pt x="1996" y="0"/>
                </a:moveTo>
                <a:cubicBezTo>
                  <a:pt x="2504" y="400"/>
                  <a:pt x="2880" y="817"/>
                  <a:pt x="3154" y="1205"/>
                </a:cubicBezTo>
                <a:cubicBezTo>
                  <a:pt x="3517" y="1718"/>
                  <a:pt x="3700" y="2180"/>
                  <a:pt x="3765" y="2479"/>
                </a:cubicBezTo>
                <a:cubicBezTo>
                  <a:pt x="3900" y="3099"/>
                  <a:pt x="3791" y="3481"/>
                  <a:pt x="3553" y="3611"/>
                </a:cubicBezTo>
                <a:cubicBezTo>
                  <a:pt x="3109" y="3851"/>
                  <a:pt x="2243" y="3724"/>
                  <a:pt x="1031" y="3930"/>
                </a:cubicBezTo>
                <a:cubicBezTo>
                  <a:pt x="652" y="3995"/>
                  <a:pt x="313" y="4136"/>
                  <a:pt x="0" y="4320"/>
                </a:cubicBezTo>
                <a:cubicBezTo>
                  <a:pt x="5891" y="4320"/>
                  <a:pt x="5891" y="4320"/>
                  <a:pt x="5891" y="4320"/>
                </a:cubicBezTo>
                <a:cubicBezTo>
                  <a:pt x="5891" y="0"/>
                  <a:pt x="5891" y="0"/>
                  <a:pt x="5891" y="0"/>
                </a:cubicBezTo>
                <a:lnTo>
                  <a:pt x="1996" y="0"/>
                </a:lnTo>
                <a:close/>
              </a:path>
            </a:pathLst>
          </a:custGeom>
          <a:gradFill flip="none" rotWithShape="1">
            <a:gsLst>
              <a:gs pos="37000">
                <a:srgbClr val="A50069"/>
              </a:gs>
              <a:gs pos="91000">
                <a:srgbClr val="BE0D1F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895476"/>
            <a:ext cx="6773862" cy="427037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dirty="0"/>
            </a:lvl1pPr>
            <a:lvl2pPr>
              <a:defRPr lang="fr-FR" dirty="0"/>
            </a:lvl2pPr>
            <a:lvl3pPr>
              <a:defRPr lang="fr-FR" dirty="0"/>
            </a:lvl3pPr>
            <a:lvl4pPr>
              <a:defRPr lang="fr-FR" dirty="0"/>
            </a:lvl4pPr>
            <a:lvl5pPr>
              <a:defRPr lang="fr-FR" dirty="0"/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33AD7AC0-220E-4F62-A332-C415726467E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084253" y="358125"/>
            <a:ext cx="2854037" cy="5807725"/>
          </a:xfrm>
        </p:spPr>
        <p:txBody>
          <a:bodyPr>
            <a:normAutofit/>
          </a:bodyPr>
          <a:lstStyle>
            <a:lvl1pPr>
              <a:defRPr sz="1500" cap="none" baseline="0">
                <a:solidFill>
                  <a:schemeClr val="bg1"/>
                </a:solidFill>
                <a:latin typeface="+mj-lt"/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EABA08B-07FB-41C1-8C2C-CB117F93179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73FC3E2-4E99-4F43-B465-CDF1978705C7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  <a:noFill/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E7E80FD-1BE2-4FE2-B48A-C0F5F19D2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0F2FDC6E-CF68-43B2-9859-39812ACB17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37D43A7B-A4FF-4A4D-89C5-5D173B07F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60E1FAC0-F79B-494A-8FA3-47649769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EA73D5DB-827B-47E3-9F08-971215851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6355C8C2-A847-4FF4-BA59-8112B4D86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B387FBFF-E840-492C-BABC-EF02516DD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36C72842-7809-4232-8A69-988AD51DE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D7498989-3BCE-4EEC-AFEB-2ED1527D4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12071E0C-0E15-413B-84A1-874DC932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</p:grpSp>
      <p:sp>
        <p:nvSpPr>
          <p:cNvPr id="11267" name="Titre 11266">
            <a:extLst>
              <a:ext uri="{FF2B5EF4-FFF2-40B4-BE49-F238E27FC236}">
                <a16:creationId xmlns:a16="http://schemas.microsoft.com/office/drawing/2014/main" id="{26B0D6EC-4D7D-4CD9-992A-262AA3AA9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327820"/>
            <a:ext cx="5459412" cy="865692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D9D88CF6-3A3B-410A-A3DF-40417FAFC63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63CB62FD-F7DB-4B59-BCB8-BCFADC5C3105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Contenu + Exergue 2 PARME</a:t>
            </a:r>
          </a:p>
        </p:txBody>
      </p:sp>
    </p:spTree>
    <p:extLst>
      <p:ext uri="{BB962C8B-B14F-4D97-AF65-F5344CB8AC3E}">
        <p14:creationId xmlns:p14="http://schemas.microsoft.com/office/powerpoint/2010/main" val="182537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Grand Titre + sans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053">
            <a:extLst>
              <a:ext uri="{FF2B5EF4-FFF2-40B4-BE49-F238E27FC236}">
                <a16:creationId xmlns:a16="http://schemas.microsoft.com/office/drawing/2014/main" id="{E3ABC282-18C7-4C82-A529-37AAD78073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reeform 9">
            <a:extLst>
              <a:ext uri="{FF2B5EF4-FFF2-40B4-BE49-F238E27FC236}">
                <a16:creationId xmlns:a16="http://schemas.microsoft.com/office/drawing/2014/main" id="{C61589CF-11A2-42A3-A889-69A52ED7EDD7}"/>
              </a:ext>
            </a:extLst>
          </p:cNvPr>
          <p:cNvSpPr>
            <a:spLocks/>
          </p:cNvSpPr>
          <p:nvPr/>
        </p:nvSpPr>
        <p:spPr bwMode="auto">
          <a:xfrm>
            <a:off x="0" y="3094037"/>
            <a:ext cx="6737350" cy="3763963"/>
          </a:xfrm>
          <a:custGeom>
            <a:avLst/>
            <a:gdLst>
              <a:gd name="T0" fmla="*/ 0 w 4245"/>
              <a:gd name="T1" fmla="*/ 2371 h 2371"/>
              <a:gd name="T2" fmla="*/ 4245 w 4245"/>
              <a:gd name="T3" fmla="*/ 2371 h 2371"/>
              <a:gd name="T4" fmla="*/ 3723 w 4245"/>
              <a:gd name="T5" fmla="*/ 1474 h 2371"/>
              <a:gd name="T6" fmla="*/ 36 w 4245"/>
              <a:gd name="T7" fmla="*/ 3 h 2371"/>
              <a:gd name="T8" fmla="*/ 0 w 4245"/>
              <a:gd name="T9" fmla="*/ 0 h 2371"/>
              <a:gd name="T10" fmla="*/ 0 w 4245"/>
              <a:gd name="T11" fmla="*/ 2371 h 2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45" h="2371">
                <a:moveTo>
                  <a:pt x="0" y="2371"/>
                </a:moveTo>
                <a:cubicBezTo>
                  <a:pt x="4245" y="2371"/>
                  <a:pt x="4245" y="2371"/>
                  <a:pt x="4245" y="2371"/>
                </a:cubicBezTo>
                <a:cubicBezTo>
                  <a:pt x="4223" y="2128"/>
                  <a:pt x="4060" y="1821"/>
                  <a:pt x="3723" y="1474"/>
                </a:cubicBezTo>
                <a:cubicBezTo>
                  <a:pt x="3163" y="900"/>
                  <a:pt x="1941" y="125"/>
                  <a:pt x="36" y="3"/>
                </a:cubicBezTo>
                <a:cubicBezTo>
                  <a:pt x="24" y="2"/>
                  <a:pt x="12" y="1"/>
                  <a:pt x="0" y="0"/>
                </a:cubicBezTo>
                <a:lnTo>
                  <a:pt x="0" y="2371"/>
                </a:lnTo>
                <a:close/>
              </a:path>
            </a:pathLst>
          </a:custGeom>
          <a:gradFill>
            <a:gsLst>
              <a:gs pos="11000">
                <a:srgbClr val="F5E715"/>
              </a:gs>
              <a:gs pos="76000">
                <a:srgbClr val="F4C50F"/>
              </a:gs>
            </a:gsLst>
            <a:lin ang="16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Freeform 10">
            <a:extLst>
              <a:ext uri="{FF2B5EF4-FFF2-40B4-BE49-F238E27FC236}">
                <a16:creationId xmlns:a16="http://schemas.microsoft.com/office/drawing/2014/main" id="{CEA47F64-20F3-4BE8-8B62-7E1392E5D942}"/>
              </a:ext>
            </a:extLst>
          </p:cNvPr>
          <p:cNvSpPr>
            <a:spLocks/>
          </p:cNvSpPr>
          <p:nvPr/>
        </p:nvSpPr>
        <p:spPr bwMode="auto">
          <a:xfrm>
            <a:off x="4156076" y="0"/>
            <a:ext cx="8034338" cy="3067050"/>
          </a:xfrm>
          <a:custGeom>
            <a:avLst/>
            <a:gdLst>
              <a:gd name="T0" fmla="*/ 85 w 5062"/>
              <a:gd name="T1" fmla="*/ 0 h 1932"/>
              <a:gd name="T2" fmla="*/ 19 w 5062"/>
              <a:gd name="T3" fmla="*/ 864 h 1932"/>
              <a:gd name="T4" fmla="*/ 584 w 5062"/>
              <a:gd name="T5" fmla="*/ 1860 h 1932"/>
              <a:gd name="T6" fmla="*/ 3196 w 5062"/>
              <a:gd name="T7" fmla="*/ 1284 h 1932"/>
              <a:gd name="T8" fmla="*/ 4360 w 5062"/>
              <a:gd name="T9" fmla="*/ 1297 h 1932"/>
              <a:gd name="T10" fmla="*/ 5062 w 5062"/>
              <a:gd name="T11" fmla="*/ 1490 h 1932"/>
              <a:gd name="T12" fmla="*/ 5062 w 5062"/>
              <a:gd name="T13" fmla="*/ 0 h 1932"/>
              <a:gd name="T14" fmla="*/ 85 w 5062"/>
              <a:gd name="T15" fmla="*/ 0 h 1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062" h="1932">
                <a:moveTo>
                  <a:pt x="85" y="0"/>
                </a:moveTo>
                <a:cubicBezTo>
                  <a:pt x="12" y="360"/>
                  <a:pt x="0" y="657"/>
                  <a:pt x="19" y="864"/>
                </a:cubicBezTo>
                <a:cubicBezTo>
                  <a:pt x="78" y="1497"/>
                  <a:pt x="306" y="1820"/>
                  <a:pt x="584" y="1860"/>
                </a:cubicBezTo>
                <a:cubicBezTo>
                  <a:pt x="1101" y="1932"/>
                  <a:pt x="1924" y="1511"/>
                  <a:pt x="3196" y="1284"/>
                </a:cubicBezTo>
                <a:cubicBezTo>
                  <a:pt x="3599" y="1213"/>
                  <a:pt x="3986" y="1230"/>
                  <a:pt x="4360" y="1297"/>
                </a:cubicBezTo>
                <a:cubicBezTo>
                  <a:pt x="4600" y="1341"/>
                  <a:pt x="4834" y="1407"/>
                  <a:pt x="5062" y="1490"/>
                </a:cubicBezTo>
                <a:cubicBezTo>
                  <a:pt x="5062" y="0"/>
                  <a:pt x="5062" y="0"/>
                  <a:pt x="5062" y="0"/>
                </a:cubicBezTo>
                <a:lnTo>
                  <a:pt x="85" y="0"/>
                </a:lnTo>
                <a:close/>
              </a:path>
            </a:pathLst>
          </a:custGeom>
          <a:gradFill>
            <a:gsLst>
              <a:gs pos="23000">
                <a:srgbClr val="C20E1A"/>
              </a:gs>
              <a:gs pos="90000">
                <a:srgbClr val="AF054D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ABDD13A-5BD5-4B20-95B0-CC3255FA2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37" y="3085530"/>
            <a:ext cx="6133108" cy="3779848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3EEBC471-B187-4043-B64C-49D555BCB9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2257" y="9815"/>
            <a:ext cx="7925487" cy="2517866"/>
          </a:xfrm>
          <a:prstGeom prst="rect">
            <a:avLst/>
          </a:prstGeom>
        </p:spPr>
      </p:pic>
      <p:grpSp>
        <p:nvGrpSpPr>
          <p:cNvPr id="7" name="Logo">
            <a:extLst>
              <a:ext uri="{FF2B5EF4-FFF2-40B4-BE49-F238E27FC236}">
                <a16:creationId xmlns:a16="http://schemas.microsoft.com/office/drawing/2014/main" id="{A6556E0B-7A5D-4CC4-965B-41360942E10E}"/>
              </a:ext>
            </a:extLst>
          </p:cNvPr>
          <p:cNvGrpSpPr>
            <a:grpSpLocks noChangeAspect="1"/>
          </p:cNvGrpSpPr>
          <p:nvPr/>
        </p:nvGrpSpPr>
        <p:grpSpPr>
          <a:xfrm>
            <a:off x="9216697" y="5287128"/>
            <a:ext cx="2181600" cy="1221559"/>
            <a:chOff x="6425674" y="5392273"/>
            <a:chExt cx="2052000" cy="1148990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255AF13B-8B13-461A-9C4B-A2C43CC37AD0}"/>
                </a:ext>
              </a:extLst>
            </p:cNvPr>
            <p:cNvGrpSpPr/>
            <p:nvPr/>
          </p:nvGrpSpPr>
          <p:grpSpPr>
            <a:xfrm>
              <a:off x="6581081" y="5577217"/>
              <a:ext cx="357668" cy="359666"/>
              <a:chOff x="1009650" y="946150"/>
              <a:chExt cx="3979863" cy="4002088"/>
            </a:xfrm>
          </p:grpSpPr>
          <p:sp>
            <p:nvSpPr>
              <p:cNvPr id="10" name="Freeform 5">
                <a:extLst>
                  <a:ext uri="{FF2B5EF4-FFF2-40B4-BE49-F238E27FC236}">
                    <a16:creationId xmlns:a16="http://schemas.microsoft.com/office/drawing/2014/main" id="{63E3B7E8-D732-4622-82AD-E228D8106B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8938" y="1022350"/>
                <a:ext cx="1768475" cy="1793875"/>
              </a:xfrm>
              <a:custGeom>
                <a:avLst/>
                <a:gdLst>
                  <a:gd name="T0" fmla="*/ 275 w 278"/>
                  <a:gd name="T1" fmla="*/ 171 h 282"/>
                  <a:gd name="T2" fmla="*/ 256 w 278"/>
                  <a:gd name="T3" fmla="*/ 121 h 282"/>
                  <a:gd name="T4" fmla="*/ 183 w 278"/>
                  <a:gd name="T5" fmla="*/ 45 h 282"/>
                  <a:gd name="T6" fmla="*/ 98 w 278"/>
                  <a:gd name="T7" fmla="*/ 6 h 282"/>
                  <a:gd name="T8" fmla="*/ 56 w 278"/>
                  <a:gd name="T9" fmla="*/ 0 h 282"/>
                  <a:gd name="T10" fmla="*/ 42 w 278"/>
                  <a:gd name="T11" fmla="*/ 1 h 282"/>
                  <a:gd name="T12" fmla="*/ 0 w 278"/>
                  <a:gd name="T13" fmla="*/ 28 h 282"/>
                  <a:gd name="T14" fmla="*/ 42 w 278"/>
                  <a:gd name="T15" fmla="*/ 124 h 282"/>
                  <a:gd name="T16" fmla="*/ 50 w 278"/>
                  <a:gd name="T17" fmla="*/ 169 h 282"/>
                  <a:gd name="T18" fmla="*/ 33 w 278"/>
                  <a:gd name="T19" fmla="*/ 253 h 282"/>
                  <a:gd name="T20" fmla="*/ 25 w 278"/>
                  <a:gd name="T21" fmla="*/ 274 h 282"/>
                  <a:gd name="T22" fmla="*/ 34 w 278"/>
                  <a:gd name="T23" fmla="*/ 282 h 282"/>
                  <a:gd name="T24" fmla="*/ 51 w 278"/>
                  <a:gd name="T25" fmla="*/ 266 h 282"/>
                  <a:gd name="T26" fmla="*/ 119 w 278"/>
                  <a:gd name="T27" fmla="*/ 219 h 282"/>
                  <a:gd name="T28" fmla="*/ 162 w 278"/>
                  <a:gd name="T29" fmla="*/ 210 h 282"/>
                  <a:gd name="T30" fmla="*/ 212 w 278"/>
                  <a:gd name="T31" fmla="*/ 212 h 282"/>
                  <a:gd name="T32" fmla="*/ 262 w 278"/>
                  <a:gd name="T33" fmla="*/ 211 h 282"/>
                  <a:gd name="T34" fmla="*/ 275 w 278"/>
                  <a:gd name="T35" fmla="*/ 171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78" h="282">
                    <a:moveTo>
                      <a:pt x="275" y="171"/>
                    </a:moveTo>
                    <a:cubicBezTo>
                      <a:pt x="273" y="160"/>
                      <a:pt x="268" y="142"/>
                      <a:pt x="256" y="121"/>
                    </a:cubicBezTo>
                    <a:cubicBezTo>
                      <a:pt x="242" y="98"/>
                      <a:pt x="219" y="70"/>
                      <a:pt x="183" y="45"/>
                    </a:cubicBezTo>
                    <a:cubicBezTo>
                      <a:pt x="152" y="23"/>
                      <a:pt x="123" y="12"/>
                      <a:pt x="98" y="6"/>
                    </a:cubicBezTo>
                    <a:cubicBezTo>
                      <a:pt x="82" y="2"/>
                      <a:pt x="68" y="0"/>
                      <a:pt x="56" y="0"/>
                    </a:cubicBezTo>
                    <a:cubicBezTo>
                      <a:pt x="51" y="0"/>
                      <a:pt x="46" y="1"/>
                      <a:pt x="42" y="1"/>
                    </a:cubicBezTo>
                    <a:cubicBezTo>
                      <a:pt x="13" y="4"/>
                      <a:pt x="0" y="15"/>
                      <a:pt x="0" y="28"/>
                    </a:cubicBezTo>
                    <a:cubicBezTo>
                      <a:pt x="2" y="48"/>
                      <a:pt x="24" y="77"/>
                      <a:pt x="42" y="124"/>
                    </a:cubicBezTo>
                    <a:cubicBezTo>
                      <a:pt x="47" y="139"/>
                      <a:pt x="50" y="154"/>
                      <a:pt x="50" y="169"/>
                    </a:cubicBezTo>
                    <a:cubicBezTo>
                      <a:pt x="50" y="198"/>
                      <a:pt x="42" y="226"/>
                      <a:pt x="33" y="253"/>
                    </a:cubicBezTo>
                    <a:cubicBezTo>
                      <a:pt x="30" y="260"/>
                      <a:pt x="28" y="267"/>
                      <a:pt x="25" y="274"/>
                    </a:cubicBezTo>
                    <a:cubicBezTo>
                      <a:pt x="29" y="276"/>
                      <a:pt x="32" y="279"/>
                      <a:pt x="34" y="282"/>
                    </a:cubicBezTo>
                    <a:cubicBezTo>
                      <a:pt x="39" y="277"/>
                      <a:pt x="45" y="271"/>
                      <a:pt x="51" y="266"/>
                    </a:cubicBezTo>
                    <a:cubicBezTo>
                      <a:pt x="71" y="247"/>
                      <a:pt x="93" y="229"/>
                      <a:pt x="119" y="219"/>
                    </a:cubicBezTo>
                    <a:cubicBezTo>
                      <a:pt x="132" y="214"/>
                      <a:pt x="147" y="210"/>
                      <a:pt x="162" y="210"/>
                    </a:cubicBezTo>
                    <a:cubicBezTo>
                      <a:pt x="181" y="209"/>
                      <a:pt x="198" y="211"/>
                      <a:pt x="212" y="212"/>
                    </a:cubicBezTo>
                    <a:cubicBezTo>
                      <a:pt x="234" y="213"/>
                      <a:pt x="251" y="215"/>
                      <a:pt x="262" y="211"/>
                    </a:cubicBezTo>
                    <a:cubicBezTo>
                      <a:pt x="272" y="208"/>
                      <a:pt x="278" y="194"/>
                      <a:pt x="275" y="171"/>
                    </a:cubicBezTo>
                    <a:close/>
                  </a:path>
                </a:pathLst>
              </a:custGeom>
              <a:gradFill>
                <a:gsLst>
                  <a:gs pos="3000">
                    <a:srgbClr val="C7015E"/>
                  </a:gs>
                  <a:gs pos="93000">
                    <a:srgbClr val="D80B36"/>
                  </a:gs>
                </a:gsLst>
                <a:lin ang="174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" name="Freeform 6">
                <a:extLst>
                  <a:ext uri="{FF2B5EF4-FFF2-40B4-BE49-F238E27FC236}">
                    <a16:creationId xmlns:a16="http://schemas.microsoft.com/office/drawing/2014/main" id="{A3CFBC8C-83D7-4CAD-A250-3509D88AE06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57300" y="3038475"/>
                <a:ext cx="1760538" cy="1808163"/>
              </a:xfrm>
              <a:custGeom>
                <a:avLst/>
                <a:gdLst>
                  <a:gd name="T0" fmla="*/ 241 w 277"/>
                  <a:gd name="T1" fmla="*/ 157 h 284"/>
                  <a:gd name="T2" fmla="*/ 236 w 277"/>
                  <a:gd name="T3" fmla="*/ 128 h 284"/>
                  <a:gd name="T4" fmla="*/ 258 w 277"/>
                  <a:gd name="T5" fmla="*/ 29 h 284"/>
                  <a:gd name="T6" fmla="*/ 268 w 277"/>
                  <a:gd name="T7" fmla="*/ 8 h 284"/>
                  <a:gd name="T8" fmla="*/ 256 w 277"/>
                  <a:gd name="T9" fmla="*/ 0 h 284"/>
                  <a:gd name="T10" fmla="*/ 238 w 277"/>
                  <a:gd name="T11" fmla="*/ 15 h 284"/>
                  <a:gd name="T12" fmla="*/ 149 w 277"/>
                  <a:gd name="T13" fmla="*/ 61 h 284"/>
                  <a:gd name="T14" fmla="*/ 121 w 277"/>
                  <a:gd name="T15" fmla="*/ 63 h 284"/>
                  <a:gd name="T16" fmla="*/ 29 w 277"/>
                  <a:gd name="T17" fmla="*/ 53 h 284"/>
                  <a:gd name="T18" fmla="*/ 17 w 277"/>
                  <a:gd name="T19" fmla="*/ 55 h 284"/>
                  <a:gd name="T20" fmla="*/ 1 w 277"/>
                  <a:gd name="T21" fmla="*/ 95 h 284"/>
                  <a:gd name="T22" fmla="*/ 13 w 277"/>
                  <a:gd name="T23" fmla="*/ 138 h 284"/>
                  <a:gd name="T24" fmla="*/ 87 w 277"/>
                  <a:gd name="T25" fmla="*/ 231 h 284"/>
                  <a:gd name="T26" fmla="*/ 186 w 277"/>
                  <a:gd name="T27" fmla="*/ 279 h 284"/>
                  <a:gd name="T28" fmla="*/ 154 w 277"/>
                  <a:gd name="T29" fmla="*/ 260 h 284"/>
                  <a:gd name="T30" fmla="*/ 186 w 277"/>
                  <a:gd name="T31" fmla="*/ 279 h 284"/>
                  <a:gd name="T32" fmla="*/ 232 w 277"/>
                  <a:gd name="T33" fmla="*/ 283 h 284"/>
                  <a:gd name="T34" fmla="*/ 277 w 277"/>
                  <a:gd name="T35" fmla="*/ 257 h 284"/>
                  <a:gd name="T36" fmla="*/ 241 w 277"/>
                  <a:gd name="T37" fmla="*/ 157 h 284"/>
                  <a:gd name="T38" fmla="*/ 93 w 277"/>
                  <a:gd name="T39" fmla="*/ 183 h 284"/>
                  <a:gd name="T40" fmla="*/ 126 w 277"/>
                  <a:gd name="T41" fmla="*/ 102 h 284"/>
                  <a:gd name="T42" fmla="*/ 93 w 277"/>
                  <a:gd name="T43" fmla="*/ 183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77" h="284">
                    <a:moveTo>
                      <a:pt x="241" y="157"/>
                    </a:moveTo>
                    <a:cubicBezTo>
                      <a:pt x="238" y="147"/>
                      <a:pt x="237" y="138"/>
                      <a:pt x="236" y="128"/>
                    </a:cubicBezTo>
                    <a:cubicBezTo>
                      <a:pt x="233" y="93"/>
                      <a:pt x="244" y="59"/>
                      <a:pt x="258" y="29"/>
                    </a:cubicBezTo>
                    <a:cubicBezTo>
                      <a:pt x="261" y="22"/>
                      <a:pt x="264" y="15"/>
                      <a:pt x="268" y="8"/>
                    </a:cubicBezTo>
                    <a:cubicBezTo>
                      <a:pt x="263" y="6"/>
                      <a:pt x="259" y="3"/>
                      <a:pt x="256" y="0"/>
                    </a:cubicBezTo>
                    <a:cubicBezTo>
                      <a:pt x="250" y="5"/>
                      <a:pt x="244" y="10"/>
                      <a:pt x="238" y="15"/>
                    </a:cubicBezTo>
                    <a:cubicBezTo>
                      <a:pt x="213" y="35"/>
                      <a:pt x="183" y="55"/>
                      <a:pt x="149" y="61"/>
                    </a:cubicBezTo>
                    <a:cubicBezTo>
                      <a:pt x="140" y="63"/>
                      <a:pt x="130" y="64"/>
                      <a:pt x="121" y="63"/>
                    </a:cubicBezTo>
                    <a:cubicBezTo>
                      <a:pt x="80" y="62"/>
                      <a:pt x="50" y="53"/>
                      <a:pt x="29" y="53"/>
                    </a:cubicBezTo>
                    <a:cubicBezTo>
                      <a:pt x="25" y="53"/>
                      <a:pt x="21" y="54"/>
                      <a:pt x="17" y="55"/>
                    </a:cubicBezTo>
                    <a:cubicBezTo>
                      <a:pt x="7" y="58"/>
                      <a:pt x="0" y="71"/>
                      <a:pt x="1" y="95"/>
                    </a:cubicBezTo>
                    <a:cubicBezTo>
                      <a:pt x="2" y="105"/>
                      <a:pt x="5" y="120"/>
                      <a:pt x="13" y="138"/>
                    </a:cubicBezTo>
                    <a:cubicBezTo>
                      <a:pt x="24" y="165"/>
                      <a:pt x="47" y="199"/>
                      <a:pt x="87" y="231"/>
                    </a:cubicBezTo>
                    <a:cubicBezTo>
                      <a:pt x="123" y="258"/>
                      <a:pt x="157" y="272"/>
                      <a:pt x="186" y="279"/>
                    </a:cubicBezTo>
                    <a:cubicBezTo>
                      <a:pt x="172" y="273"/>
                      <a:pt x="162" y="266"/>
                      <a:pt x="154" y="260"/>
                    </a:cubicBezTo>
                    <a:cubicBezTo>
                      <a:pt x="162" y="266"/>
                      <a:pt x="172" y="273"/>
                      <a:pt x="186" y="279"/>
                    </a:cubicBezTo>
                    <a:cubicBezTo>
                      <a:pt x="204" y="283"/>
                      <a:pt x="220" y="284"/>
                      <a:pt x="232" y="283"/>
                    </a:cubicBezTo>
                    <a:cubicBezTo>
                      <a:pt x="262" y="281"/>
                      <a:pt x="277" y="270"/>
                      <a:pt x="277" y="257"/>
                    </a:cubicBezTo>
                    <a:cubicBezTo>
                      <a:pt x="277" y="236"/>
                      <a:pt x="257" y="206"/>
                      <a:pt x="241" y="157"/>
                    </a:cubicBezTo>
                    <a:close/>
                    <a:moveTo>
                      <a:pt x="93" y="183"/>
                    </a:moveTo>
                    <a:cubicBezTo>
                      <a:pt x="105" y="170"/>
                      <a:pt x="111" y="140"/>
                      <a:pt x="126" y="102"/>
                    </a:cubicBezTo>
                    <a:cubicBezTo>
                      <a:pt x="111" y="140"/>
                      <a:pt x="105" y="170"/>
                      <a:pt x="93" y="183"/>
                    </a:cubicBezTo>
                    <a:close/>
                  </a:path>
                </a:pathLst>
              </a:custGeom>
              <a:solidFill>
                <a:srgbClr val="B4E0F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" name="Freeform 7">
                <a:extLst>
                  <a:ext uri="{FF2B5EF4-FFF2-40B4-BE49-F238E27FC236}">
                    <a16:creationId xmlns:a16="http://schemas.microsoft.com/office/drawing/2014/main" id="{574520CF-15EA-4D8E-B8B6-6D38980651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9650" y="2173288"/>
                <a:ext cx="1849438" cy="2087563"/>
              </a:xfrm>
              <a:custGeom>
                <a:avLst/>
                <a:gdLst>
                  <a:gd name="T0" fmla="*/ 289 w 291"/>
                  <a:gd name="T1" fmla="*/ 118 h 328"/>
                  <a:gd name="T2" fmla="*/ 266 w 291"/>
                  <a:gd name="T3" fmla="*/ 116 h 328"/>
                  <a:gd name="T4" fmla="*/ 148 w 291"/>
                  <a:gd name="T5" fmla="*/ 75 h 328"/>
                  <a:gd name="T6" fmla="*/ 80 w 291"/>
                  <a:gd name="T7" fmla="*/ 1 h 328"/>
                  <a:gd name="T8" fmla="*/ 72 w 291"/>
                  <a:gd name="T9" fmla="*/ 0 h 328"/>
                  <a:gd name="T10" fmla="*/ 41 w 291"/>
                  <a:gd name="T11" fmla="*/ 20 h 328"/>
                  <a:gd name="T12" fmla="*/ 13 w 291"/>
                  <a:gd name="T13" fmla="*/ 174 h 328"/>
                  <a:gd name="T14" fmla="*/ 52 w 291"/>
                  <a:gd name="T15" fmla="*/ 274 h 328"/>
                  <a:gd name="T16" fmla="*/ 83 w 291"/>
                  <a:gd name="T17" fmla="*/ 308 h 328"/>
                  <a:gd name="T18" fmla="*/ 132 w 291"/>
                  <a:gd name="T19" fmla="*/ 319 h 328"/>
                  <a:gd name="T20" fmla="*/ 173 w 291"/>
                  <a:gd name="T21" fmla="*/ 222 h 328"/>
                  <a:gd name="T22" fmla="*/ 188 w 291"/>
                  <a:gd name="T23" fmla="*/ 197 h 328"/>
                  <a:gd name="T24" fmla="*/ 270 w 291"/>
                  <a:gd name="T25" fmla="*/ 139 h 328"/>
                  <a:gd name="T26" fmla="*/ 291 w 291"/>
                  <a:gd name="T27" fmla="*/ 130 h 328"/>
                  <a:gd name="T28" fmla="*/ 289 w 291"/>
                  <a:gd name="T29" fmla="*/ 118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91" h="328">
                    <a:moveTo>
                      <a:pt x="289" y="118"/>
                    </a:moveTo>
                    <a:cubicBezTo>
                      <a:pt x="281" y="117"/>
                      <a:pt x="274" y="117"/>
                      <a:pt x="266" y="116"/>
                    </a:cubicBezTo>
                    <a:cubicBezTo>
                      <a:pt x="225" y="114"/>
                      <a:pt x="181" y="107"/>
                      <a:pt x="148" y="75"/>
                    </a:cubicBezTo>
                    <a:cubicBezTo>
                      <a:pt x="114" y="41"/>
                      <a:pt x="97" y="10"/>
                      <a:pt x="80" y="1"/>
                    </a:cubicBezTo>
                    <a:cubicBezTo>
                      <a:pt x="77" y="0"/>
                      <a:pt x="75" y="0"/>
                      <a:pt x="72" y="0"/>
                    </a:cubicBezTo>
                    <a:cubicBezTo>
                      <a:pt x="64" y="0"/>
                      <a:pt x="53" y="6"/>
                      <a:pt x="41" y="20"/>
                    </a:cubicBezTo>
                    <a:cubicBezTo>
                      <a:pt x="25" y="39"/>
                      <a:pt x="0" y="92"/>
                      <a:pt x="13" y="174"/>
                    </a:cubicBezTo>
                    <a:cubicBezTo>
                      <a:pt x="20" y="218"/>
                      <a:pt x="35" y="250"/>
                      <a:pt x="52" y="274"/>
                    </a:cubicBezTo>
                    <a:cubicBezTo>
                      <a:pt x="62" y="289"/>
                      <a:pt x="73" y="300"/>
                      <a:pt x="83" y="308"/>
                    </a:cubicBezTo>
                    <a:cubicBezTo>
                      <a:pt x="106" y="326"/>
                      <a:pt x="124" y="328"/>
                      <a:pt x="132" y="319"/>
                    </a:cubicBezTo>
                    <a:cubicBezTo>
                      <a:pt x="146" y="304"/>
                      <a:pt x="151" y="268"/>
                      <a:pt x="173" y="222"/>
                    </a:cubicBezTo>
                    <a:cubicBezTo>
                      <a:pt x="177" y="213"/>
                      <a:pt x="182" y="205"/>
                      <a:pt x="188" y="197"/>
                    </a:cubicBezTo>
                    <a:cubicBezTo>
                      <a:pt x="209" y="169"/>
                      <a:pt x="240" y="152"/>
                      <a:pt x="270" y="139"/>
                    </a:cubicBezTo>
                    <a:cubicBezTo>
                      <a:pt x="277" y="136"/>
                      <a:pt x="284" y="133"/>
                      <a:pt x="291" y="130"/>
                    </a:cubicBezTo>
                    <a:cubicBezTo>
                      <a:pt x="289" y="126"/>
                      <a:pt x="288" y="122"/>
                      <a:pt x="289" y="118"/>
                    </a:cubicBezTo>
                    <a:close/>
                  </a:path>
                </a:pathLst>
              </a:custGeom>
              <a:gradFill>
                <a:gsLst>
                  <a:gs pos="3000">
                    <a:srgbClr val="07797A"/>
                  </a:gs>
                  <a:gs pos="84000">
                    <a:srgbClr val="8FCDCF"/>
                  </a:gs>
                </a:gsLst>
                <a:lin ang="21594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" name="Freeform 8">
                <a:extLst>
                  <a:ext uri="{FF2B5EF4-FFF2-40B4-BE49-F238E27FC236}">
                    <a16:creationId xmlns:a16="http://schemas.microsoft.com/office/drawing/2014/main" id="{8C6EDFC0-D86C-4371-9C7B-B6669A3D1F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8988" y="3084513"/>
                <a:ext cx="2211388" cy="1863725"/>
              </a:xfrm>
              <a:custGeom>
                <a:avLst/>
                <a:gdLst>
                  <a:gd name="T0" fmla="*/ 339 w 348"/>
                  <a:gd name="T1" fmla="*/ 180 h 293"/>
                  <a:gd name="T2" fmla="*/ 245 w 348"/>
                  <a:gd name="T3" fmla="*/ 130 h 293"/>
                  <a:gd name="T4" fmla="*/ 171 w 348"/>
                  <a:gd name="T5" fmla="*/ 23 h 293"/>
                  <a:gd name="T6" fmla="*/ 164 w 348"/>
                  <a:gd name="T7" fmla="*/ 0 h 293"/>
                  <a:gd name="T8" fmla="*/ 149 w 348"/>
                  <a:gd name="T9" fmla="*/ 2 h 293"/>
                  <a:gd name="T10" fmla="*/ 146 w 348"/>
                  <a:gd name="T11" fmla="*/ 25 h 293"/>
                  <a:gd name="T12" fmla="*/ 110 w 348"/>
                  <a:gd name="T13" fmla="*/ 121 h 293"/>
                  <a:gd name="T14" fmla="*/ 90 w 348"/>
                  <a:gd name="T15" fmla="*/ 142 h 293"/>
                  <a:gd name="T16" fmla="*/ 6 w 348"/>
                  <a:gd name="T17" fmla="*/ 206 h 293"/>
                  <a:gd name="T18" fmla="*/ 22 w 348"/>
                  <a:gd name="T19" fmla="*/ 247 h 293"/>
                  <a:gd name="T20" fmla="*/ 60 w 348"/>
                  <a:gd name="T21" fmla="*/ 272 h 293"/>
                  <a:gd name="T22" fmla="*/ 179 w 348"/>
                  <a:gd name="T23" fmla="*/ 290 h 293"/>
                  <a:gd name="T24" fmla="*/ 323 w 348"/>
                  <a:gd name="T25" fmla="*/ 230 h 293"/>
                  <a:gd name="T26" fmla="*/ 339 w 348"/>
                  <a:gd name="T27" fmla="*/ 18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8" h="293">
                    <a:moveTo>
                      <a:pt x="339" y="180"/>
                    </a:moveTo>
                    <a:cubicBezTo>
                      <a:pt x="326" y="165"/>
                      <a:pt x="290" y="156"/>
                      <a:pt x="245" y="130"/>
                    </a:cubicBezTo>
                    <a:cubicBezTo>
                      <a:pt x="203" y="105"/>
                      <a:pt x="184" y="63"/>
                      <a:pt x="171" y="23"/>
                    </a:cubicBezTo>
                    <a:cubicBezTo>
                      <a:pt x="169" y="15"/>
                      <a:pt x="166" y="8"/>
                      <a:pt x="164" y="0"/>
                    </a:cubicBezTo>
                    <a:cubicBezTo>
                      <a:pt x="159" y="2"/>
                      <a:pt x="154" y="3"/>
                      <a:pt x="149" y="2"/>
                    </a:cubicBezTo>
                    <a:cubicBezTo>
                      <a:pt x="148" y="10"/>
                      <a:pt x="147" y="18"/>
                      <a:pt x="146" y="25"/>
                    </a:cubicBezTo>
                    <a:cubicBezTo>
                      <a:pt x="141" y="58"/>
                      <a:pt x="132" y="93"/>
                      <a:pt x="110" y="121"/>
                    </a:cubicBezTo>
                    <a:cubicBezTo>
                      <a:pt x="104" y="129"/>
                      <a:pt x="98" y="136"/>
                      <a:pt x="90" y="142"/>
                    </a:cubicBezTo>
                    <a:cubicBezTo>
                      <a:pt x="50" y="175"/>
                      <a:pt x="17" y="189"/>
                      <a:pt x="6" y="206"/>
                    </a:cubicBezTo>
                    <a:cubicBezTo>
                      <a:pt x="0" y="215"/>
                      <a:pt x="4" y="230"/>
                      <a:pt x="22" y="247"/>
                    </a:cubicBezTo>
                    <a:cubicBezTo>
                      <a:pt x="29" y="255"/>
                      <a:pt x="42" y="264"/>
                      <a:pt x="60" y="272"/>
                    </a:cubicBezTo>
                    <a:cubicBezTo>
                      <a:pt x="87" y="284"/>
                      <a:pt x="127" y="293"/>
                      <a:pt x="179" y="290"/>
                    </a:cubicBezTo>
                    <a:cubicBezTo>
                      <a:pt x="254" y="284"/>
                      <a:pt x="301" y="253"/>
                      <a:pt x="323" y="230"/>
                    </a:cubicBezTo>
                    <a:cubicBezTo>
                      <a:pt x="344" y="208"/>
                      <a:pt x="348" y="190"/>
                      <a:pt x="339" y="180"/>
                    </a:cubicBezTo>
                    <a:close/>
                  </a:path>
                </a:pathLst>
              </a:custGeom>
              <a:gradFill>
                <a:gsLst>
                  <a:gs pos="33000">
                    <a:srgbClr val="F7A605"/>
                  </a:gs>
                  <a:gs pos="93000">
                    <a:srgbClr val="E8520F"/>
                  </a:gs>
                </a:gsLst>
                <a:lin ang="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" name="Freeform 9">
                <a:extLst>
                  <a:ext uri="{FF2B5EF4-FFF2-40B4-BE49-F238E27FC236}">
                    <a16:creationId xmlns:a16="http://schemas.microsoft.com/office/drawing/2014/main" id="{CDC230E8-0A8E-48B1-BE86-10C2CC0027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9125" y="1792288"/>
                <a:ext cx="1830388" cy="1679575"/>
              </a:xfrm>
              <a:custGeom>
                <a:avLst/>
                <a:gdLst>
                  <a:gd name="T0" fmla="*/ 239 w 288"/>
                  <a:gd name="T1" fmla="*/ 50 h 264"/>
                  <a:gd name="T2" fmla="*/ 226 w 288"/>
                  <a:gd name="T3" fmla="*/ 90 h 264"/>
                  <a:gd name="T4" fmla="*/ 176 w 288"/>
                  <a:gd name="T5" fmla="*/ 91 h 264"/>
                  <a:gd name="T6" fmla="*/ 126 w 288"/>
                  <a:gd name="T7" fmla="*/ 89 h 264"/>
                  <a:gd name="T8" fmla="*/ 83 w 288"/>
                  <a:gd name="T9" fmla="*/ 98 h 264"/>
                  <a:gd name="T10" fmla="*/ 20 w 288"/>
                  <a:gd name="T11" fmla="*/ 153 h 264"/>
                  <a:gd name="T12" fmla="*/ 0 w 288"/>
                  <a:gd name="T13" fmla="*/ 165 h 264"/>
                  <a:gd name="T14" fmla="*/ 4 w 288"/>
                  <a:gd name="T15" fmla="*/ 177 h 264"/>
                  <a:gd name="T16" fmla="*/ 26 w 288"/>
                  <a:gd name="T17" fmla="*/ 174 h 264"/>
                  <a:gd name="T18" fmla="*/ 148 w 288"/>
                  <a:gd name="T19" fmla="*/ 198 h 264"/>
                  <a:gd name="T20" fmla="*/ 226 w 288"/>
                  <a:gd name="T21" fmla="*/ 261 h 264"/>
                  <a:gd name="T22" fmla="*/ 261 w 288"/>
                  <a:gd name="T23" fmla="*/ 236 h 264"/>
                  <a:gd name="T24" fmla="*/ 263 w 288"/>
                  <a:gd name="T25" fmla="*/ 82 h 264"/>
                  <a:gd name="T26" fmla="*/ 220 w 288"/>
                  <a:gd name="T27" fmla="*/ 0 h 264"/>
                  <a:gd name="T28" fmla="*/ 239 w 288"/>
                  <a:gd name="T29" fmla="*/ 50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88" h="264">
                    <a:moveTo>
                      <a:pt x="239" y="50"/>
                    </a:moveTo>
                    <a:cubicBezTo>
                      <a:pt x="242" y="73"/>
                      <a:pt x="236" y="87"/>
                      <a:pt x="226" y="90"/>
                    </a:cubicBezTo>
                    <a:cubicBezTo>
                      <a:pt x="215" y="94"/>
                      <a:pt x="198" y="92"/>
                      <a:pt x="176" y="91"/>
                    </a:cubicBezTo>
                    <a:cubicBezTo>
                      <a:pt x="162" y="90"/>
                      <a:pt x="145" y="88"/>
                      <a:pt x="126" y="89"/>
                    </a:cubicBezTo>
                    <a:cubicBezTo>
                      <a:pt x="111" y="89"/>
                      <a:pt x="96" y="93"/>
                      <a:pt x="83" y="98"/>
                    </a:cubicBezTo>
                    <a:cubicBezTo>
                      <a:pt x="66" y="121"/>
                      <a:pt x="43" y="138"/>
                      <a:pt x="20" y="153"/>
                    </a:cubicBezTo>
                    <a:cubicBezTo>
                      <a:pt x="13" y="157"/>
                      <a:pt x="7" y="161"/>
                      <a:pt x="0" y="165"/>
                    </a:cubicBezTo>
                    <a:cubicBezTo>
                      <a:pt x="2" y="169"/>
                      <a:pt x="3" y="172"/>
                      <a:pt x="4" y="177"/>
                    </a:cubicBezTo>
                    <a:cubicBezTo>
                      <a:pt x="11" y="176"/>
                      <a:pt x="19" y="175"/>
                      <a:pt x="26" y="174"/>
                    </a:cubicBezTo>
                    <a:cubicBezTo>
                      <a:pt x="67" y="171"/>
                      <a:pt x="111" y="171"/>
                      <a:pt x="148" y="198"/>
                    </a:cubicBezTo>
                    <a:cubicBezTo>
                      <a:pt x="187" y="227"/>
                      <a:pt x="208" y="255"/>
                      <a:pt x="226" y="261"/>
                    </a:cubicBezTo>
                    <a:cubicBezTo>
                      <a:pt x="236" y="264"/>
                      <a:pt x="249" y="257"/>
                      <a:pt x="261" y="236"/>
                    </a:cubicBezTo>
                    <a:cubicBezTo>
                      <a:pt x="273" y="216"/>
                      <a:pt x="288" y="160"/>
                      <a:pt x="263" y="82"/>
                    </a:cubicBezTo>
                    <a:cubicBezTo>
                      <a:pt x="252" y="47"/>
                      <a:pt x="236" y="20"/>
                      <a:pt x="220" y="0"/>
                    </a:cubicBezTo>
                    <a:cubicBezTo>
                      <a:pt x="232" y="21"/>
                      <a:pt x="237" y="39"/>
                      <a:pt x="239" y="50"/>
                    </a:cubicBezTo>
                  </a:path>
                </a:pathLst>
              </a:custGeom>
              <a:gradFill>
                <a:gsLst>
                  <a:gs pos="3000">
                    <a:srgbClr val="DCDA01"/>
                  </a:gs>
                  <a:gs pos="73000">
                    <a:srgbClr val="95C11E"/>
                  </a:gs>
                </a:gsLst>
                <a:lin ang="120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" name="Freeform 10">
                <a:extLst>
                  <a:ext uri="{FF2B5EF4-FFF2-40B4-BE49-F238E27FC236}">
                    <a16:creationId xmlns:a16="http://schemas.microsoft.com/office/drawing/2014/main" id="{0B511835-17CE-42B3-BA59-F575F5DDCD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6738" y="946150"/>
                <a:ext cx="1716088" cy="1806575"/>
              </a:xfrm>
              <a:custGeom>
                <a:avLst/>
                <a:gdLst>
                  <a:gd name="T0" fmla="*/ 165 w 270"/>
                  <a:gd name="T1" fmla="*/ 1 h 284"/>
                  <a:gd name="T2" fmla="*/ 25 w 270"/>
                  <a:gd name="T3" fmla="*/ 52 h 284"/>
                  <a:gd name="T4" fmla="*/ 8 w 270"/>
                  <a:gd name="T5" fmla="*/ 100 h 284"/>
                  <a:gd name="T6" fmla="*/ 102 w 270"/>
                  <a:gd name="T7" fmla="*/ 152 h 284"/>
                  <a:gd name="T8" fmla="*/ 175 w 270"/>
                  <a:gd name="T9" fmla="*/ 261 h 284"/>
                  <a:gd name="T10" fmla="*/ 182 w 270"/>
                  <a:gd name="T11" fmla="*/ 284 h 284"/>
                  <a:gd name="T12" fmla="*/ 193 w 270"/>
                  <a:gd name="T13" fmla="*/ 284 h 284"/>
                  <a:gd name="T14" fmla="*/ 197 w 270"/>
                  <a:gd name="T15" fmla="*/ 262 h 284"/>
                  <a:gd name="T16" fmla="*/ 222 w 270"/>
                  <a:gd name="T17" fmla="*/ 181 h 284"/>
                  <a:gd name="T18" fmla="*/ 214 w 270"/>
                  <a:gd name="T19" fmla="*/ 136 h 284"/>
                  <a:gd name="T20" fmla="*/ 172 w 270"/>
                  <a:gd name="T21" fmla="*/ 40 h 284"/>
                  <a:gd name="T22" fmla="*/ 214 w 270"/>
                  <a:gd name="T23" fmla="*/ 13 h 284"/>
                  <a:gd name="T24" fmla="*/ 270 w 270"/>
                  <a:gd name="T25" fmla="*/ 18 h 284"/>
                  <a:gd name="T26" fmla="*/ 176 w 270"/>
                  <a:gd name="T27" fmla="*/ 0 h 284"/>
                  <a:gd name="T28" fmla="*/ 165 w 270"/>
                  <a:gd name="T29" fmla="*/ 1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70" h="284">
                    <a:moveTo>
                      <a:pt x="165" y="1"/>
                    </a:moveTo>
                    <a:cubicBezTo>
                      <a:pt x="93" y="3"/>
                      <a:pt x="47" y="31"/>
                      <a:pt x="25" y="52"/>
                    </a:cubicBezTo>
                    <a:cubicBezTo>
                      <a:pt x="4" y="73"/>
                      <a:pt x="0" y="90"/>
                      <a:pt x="8" y="100"/>
                    </a:cubicBezTo>
                    <a:cubicBezTo>
                      <a:pt x="22" y="115"/>
                      <a:pt x="58" y="125"/>
                      <a:pt x="102" y="152"/>
                    </a:cubicBezTo>
                    <a:cubicBezTo>
                      <a:pt x="143" y="178"/>
                      <a:pt x="162" y="221"/>
                      <a:pt x="175" y="261"/>
                    </a:cubicBezTo>
                    <a:cubicBezTo>
                      <a:pt x="177" y="269"/>
                      <a:pt x="179" y="276"/>
                      <a:pt x="182" y="284"/>
                    </a:cubicBezTo>
                    <a:cubicBezTo>
                      <a:pt x="186" y="283"/>
                      <a:pt x="189" y="283"/>
                      <a:pt x="193" y="284"/>
                    </a:cubicBezTo>
                    <a:cubicBezTo>
                      <a:pt x="194" y="277"/>
                      <a:pt x="195" y="269"/>
                      <a:pt x="197" y="262"/>
                    </a:cubicBezTo>
                    <a:cubicBezTo>
                      <a:pt x="201" y="234"/>
                      <a:pt x="208" y="206"/>
                      <a:pt x="222" y="181"/>
                    </a:cubicBezTo>
                    <a:cubicBezTo>
                      <a:pt x="222" y="166"/>
                      <a:pt x="219" y="151"/>
                      <a:pt x="214" y="136"/>
                    </a:cubicBezTo>
                    <a:cubicBezTo>
                      <a:pt x="196" y="89"/>
                      <a:pt x="174" y="60"/>
                      <a:pt x="172" y="40"/>
                    </a:cubicBezTo>
                    <a:cubicBezTo>
                      <a:pt x="172" y="27"/>
                      <a:pt x="185" y="16"/>
                      <a:pt x="214" y="13"/>
                    </a:cubicBezTo>
                    <a:cubicBezTo>
                      <a:pt x="228" y="12"/>
                      <a:pt x="247" y="12"/>
                      <a:pt x="270" y="18"/>
                    </a:cubicBezTo>
                    <a:cubicBezTo>
                      <a:pt x="247" y="8"/>
                      <a:pt x="216" y="0"/>
                      <a:pt x="176" y="0"/>
                    </a:cubicBezTo>
                    <a:cubicBezTo>
                      <a:pt x="173" y="0"/>
                      <a:pt x="169" y="1"/>
                      <a:pt x="165" y="1"/>
                    </a:cubicBezTo>
                  </a:path>
                </a:pathLst>
              </a:custGeom>
              <a:gradFill>
                <a:gsLst>
                  <a:gs pos="3000">
                    <a:srgbClr val="FFDA00"/>
                  </a:gs>
                  <a:gs pos="84000">
                    <a:srgbClr val="F6A700"/>
                  </a:gs>
                </a:gsLst>
                <a:lin ang="21594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Freeform 11">
                <a:extLst>
                  <a:ext uri="{FF2B5EF4-FFF2-40B4-BE49-F238E27FC236}">
                    <a16:creationId xmlns:a16="http://schemas.microsoft.com/office/drawing/2014/main" id="{3D2D817C-2EAA-4AC9-882B-D732CA824E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7300" y="3376613"/>
                <a:ext cx="947738" cy="884238"/>
              </a:xfrm>
              <a:custGeom>
                <a:avLst/>
                <a:gdLst>
                  <a:gd name="T0" fmla="*/ 17 w 149"/>
                  <a:gd name="T1" fmla="*/ 2 h 139"/>
                  <a:gd name="T2" fmla="*/ 1 w 149"/>
                  <a:gd name="T3" fmla="*/ 42 h 139"/>
                  <a:gd name="T4" fmla="*/ 13 w 149"/>
                  <a:gd name="T5" fmla="*/ 85 h 139"/>
                  <a:gd name="T6" fmla="*/ 44 w 149"/>
                  <a:gd name="T7" fmla="*/ 119 h 139"/>
                  <a:gd name="T8" fmla="*/ 93 w 149"/>
                  <a:gd name="T9" fmla="*/ 130 h 139"/>
                  <a:gd name="T10" fmla="*/ 134 w 149"/>
                  <a:gd name="T11" fmla="*/ 33 h 139"/>
                  <a:gd name="T12" fmla="*/ 149 w 149"/>
                  <a:gd name="T13" fmla="*/ 8 h 139"/>
                  <a:gd name="T14" fmla="*/ 121 w 149"/>
                  <a:gd name="T15" fmla="*/ 10 h 139"/>
                  <a:gd name="T16" fmla="*/ 29 w 149"/>
                  <a:gd name="T17" fmla="*/ 0 h 139"/>
                  <a:gd name="T18" fmla="*/ 17 w 149"/>
                  <a:gd name="T19" fmla="*/ 2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9" h="139">
                    <a:moveTo>
                      <a:pt x="17" y="2"/>
                    </a:moveTo>
                    <a:cubicBezTo>
                      <a:pt x="7" y="5"/>
                      <a:pt x="0" y="18"/>
                      <a:pt x="1" y="42"/>
                    </a:cubicBezTo>
                    <a:cubicBezTo>
                      <a:pt x="2" y="52"/>
                      <a:pt x="5" y="67"/>
                      <a:pt x="13" y="85"/>
                    </a:cubicBezTo>
                    <a:cubicBezTo>
                      <a:pt x="23" y="100"/>
                      <a:pt x="34" y="111"/>
                      <a:pt x="44" y="119"/>
                    </a:cubicBezTo>
                    <a:cubicBezTo>
                      <a:pt x="67" y="137"/>
                      <a:pt x="85" y="139"/>
                      <a:pt x="93" y="130"/>
                    </a:cubicBezTo>
                    <a:cubicBezTo>
                      <a:pt x="107" y="115"/>
                      <a:pt x="112" y="79"/>
                      <a:pt x="134" y="33"/>
                    </a:cubicBezTo>
                    <a:cubicBezTo>
                      <a:pt x="138" y="24"/>
                      <a:pt x="143" y="16"/>
                      <a:pt x="149" y="8"/>
                    </a:cubicBezTo>
                    <a:cubicBezTo>
                      <a:pt x="140" y="10"/>
                      <a:pt x="130" y="11"/>
                      <a:pt x="121" y="10"/>
                    </a:cubicBezTo>
                    <a:cubicBezTo>
                      <a:pt x="80" y="9"/>
                      <a:pt x="50" y="0"/>
                      <a:pt x="29" y="0"/>
                    </a:cubicBezTo>
                    <a:cubicBezTo>
                      <a:pt x="25" y="0"/>
                      <a:pt x="21" y="1"/>
                      <a:pt x="17" y="2"/>
                    </a:cubicBezTo>
                  </a:path>
                </a:pathLst>
              </a:custGeom>
              <a:gradFill>
                <a:gsLst>
                  <a:gs pos="0">
                    <a:srgbClr val="008283"/>
                  </a:gs>
                  <a:gs pos="83000">
                    <a:srgbClr val="009197"/>
                  </a:gs>
                </a:gsLst>
                <a:lin ang="24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Freeform 12">
                <a:extLst>
                  <a:ext uri="{FF2B5EF4-FFF2-40B4-BE49-F238E27FC236}">
                    <a16:creationId xmlns:a16="http://schemas.microsoft.com/office/drawing/2014/main" id="{FA2F38E1-3ECB-4574-AF6D-69A1B3AF00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8988" y="3854450"/>
                <a:ext cx="958850" cy="992188"/>
              </a:xfrm>
              <a:custGeom>
                <a:avLst/>
                <a:gdLst>
                  <a:gd name="T0" fmla="*/ 90 w 151"/>
                  <a:gd name="T1" fmla="*/ 21 h 156"/>
                  <a:gd name="T2" fmla="*/ 6 w 151"/>
                  <a:gd name="T3" fmla="*/ 85 h 156"/>
                  <a:gd name="T4" fmla="*/ 22 w 151"/>
                  <a:gd name="T5" fmla="*/ 126 h 156"/>
                  <a:gd name="T6" fmla="*/ 60 w 151"/>
                  <a:gd name="T7" fmla="*/ 151 h 156"/>
                  <a:gd name="T8" fmla="*/ 106 w 151"/>
                  <a:gd name="T9" fmla="*/ 155 h 156"/>
                  <a:gd name="T10" fmla="*/ 151 w 151"/>
                  <a:gd name="T11" fmla="*/ 129 h 156"/>
                  <a:gd name="T12" fmla="*/ 115 w 151"/>
                  <a:gd name="T13" fmla="*/ 29 h 156"/>
                  <a:gd name="T14" fmla="*/ 110 w 151"/>
                  <a:gd name="T15" fmla="*/ 0 h 156"/>
                  <a:gd name="T16" fmla="*/ 90 w 151"/>
                  <a:gd name="T17" fmla="*/ 21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156">
                    <a:moveTo>
                      <a:pt x="90" y="21"/>
                    </a:moveTo>
                    <a:cubicBezTo>
                      <a:pt x="50" y="54"/>
                      <a:pt x="17" y="68"/>
                      <a:pt x="6" y="85"/>
                    </a:cubicBezTo>
                    <a:cubicBezTo>
                      <a:pt x="0" y="94"/>
                      <a:pt x="4" y="109"/>
                      <a:pt x="22" y="126"/>
                    </a:cubicBezTo>
                    <a:cubicBezTo>
                      <a:pt x="29" y="134"/>
                      <a:pt x="42" y="143"/>
                      <a:pt x="60" y="151"/>
                    </a:cubicBezTo>
                    <a:cubicBezTo>
                      <a:pt x="78" y="155"/>
                      <a:pt x="94" y="156"/>
                      <a:pt x="106" y="155"/>
                    </a:cubicBezTo>
                    <a:cubicBezTo>
                      <a:pt x="136" y="153"/>
                      <a:pt x="151" y="142"/>
                      <a:pt x="151" y="129"/>
                    </a:cubicBezTo>
                    <a:cubicBezTo>
                      <a:pt x="151" y="108"/>
                      <a:pt x="131" y="78"/>
                      <a:pt x="115" y="29"/>
                    </a:cubicBezTo>
                    <a:cubicBezTo>
                      <a:pt x="112" y="19"/>
                      <a:pt x="111" y="10"/>
                      <a:pt x="110" y="0"/>
                    </a:cubicBezTo>
                    <a:cubicBezTo>
                      <a:pt x="104" y="8"/>
                      <a:pt x="98" y="15"/>
                      <a:pt x="90" y="21"/>
                    </a:cubicBezTo>
                  </a:path>
                </a:pathLst>
              </a:custGeom>
              <a:gradFill>
                <a:gsLst>
                  <a:gs pos="22000">
                    <a:srgbClr val="BFB803"/>
                  </a:gs>
                  <a:gs pos="83000">
                    <a:srgbClr val="C59118"/>
                  </a:gs>
                </a:gsLst>
                <a:lin ang="6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Freeform 13">
                <a:extLst>
                  <a:ext uri="{FF2B5EF4-FFF2-40B4-BE49-F238E27FC236}">
                    <a16:creationId xmlns:a16="http://schemas.microsoft.com/office/drawing/2014/main" id="{2FAAED39-A249-48B4-893E-03011D7FC8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8938" y="1022350"/>
                <a:ext cx="1042988" cy="1074738"/>
              </a:xfrm>
              <a:custGeom>
                <a:avLst/>
                <a:gdLst>
                  <a:gd name="T0" fmla="*/ 42 w 164"/>
                  <a:gd name="T1" fmla="*/ 1 h 169"/>
                  <a:gd name="T2" fmla="*/ 0 w 164"/>
                  <a:gd name="T3" fmla="*/ 28 h 169"/>
                  <a:gd name="T4" fmla="*/ 42 w 164"/>
                  <a:gd name="T5" fmla="*/ 124 h 169"/>
                  <a:gd name="T6" fmla="*/ 50 w 164"/>
                  <a:gd name="T7" fmla="*/ 169 h 169"/>
                  <a:gd name="T8" fmla="*/ 78 w 164"/>
                  <a:gd name="T9" fmla="*/ 135 h 169"/>
                  <a:gd name="T10" fmla="*/ 159 w 164"/>
                  <a:gd name="T11" fmla="*/ 75 h 169"/>
                  <a:gd name="T12" fmla="*/ 144 w 164"/>
                  <a:gd name="T13" fmla="*/ 34 h 169"/>
                  <a:gd name="T14" fmla="*/ 98 w 164"/>
                  <a:gd name="T15" fmla="*/ 6 h 169"/>
                  <a:gd name="T16" fmla="*/ 56 w 164"/>
                  <a:gd name="T17" fmla="*/ 0 h 169"/>
                  <a:gd name="T18" fmla="*/ 42 w 164"/>
                  <a:gd name="T19" fmla="*/ 1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4" h="169">
                    <a:moveTo>
                      <a:pt x="42" y="1"/>
                    </a:moveTo>
                    <a:cubicBezTo>
                      <a:pt x="13" y="4"/>
                      <a:pt x="0" y="15"/>
                      <a:pt x="0" y="28"/>
                    </a:cubicBezTo>
                    <a:cubicBezTo>
                      <a:pt x="2" y="48"/>
                      <a:pt x="24" y="77"/>
                      <a:pt x="42" y="124"/>
                    </a:cubicBezTo>
                    <a:cubicBezTo>
                      <a:pt x="47" y="139"/>
                      <a:pt x="50" y="154"/>
                      <a:pt x="50" y="169"/>
                    </a:cubicBezTo>
                    <a:cubicBezTo>
                      <a:pt x="57" y="157"/>
                      <a:pt x="66" y="145"/>
                      <a:pt x="78" y="135"/>
                    </a:cubicBezTo>
                    <a:cubicBezTo>
                      <a:pt x="116" y="105"/>
                      <a:pt x="148" y="91"/>
                      <a:pt x="159" y="75"/>
                    </a:cubicBezTo>
                    <a:cubicBezTo>
                      <a:pt x="164" y="66"/>
                      <a:pt x="160" y="51"/>
                      <a:pt x="144" y="34"/>
                    </a:cubicBezTo>
                    <a:cubicBezTo>
                      <a:pt x="136" y="26"/>
                      <a:pt x="120" y="15"/>
                      <a:pt x="98" y="6"/>
                    </a:cubicBezTo>
                    <a:cubicBezTo>
                      <a:pt x="82" y="2"/>
                      <a:pt x="68" y="0"/>
                      <a:pt x="56" y="0"/>
                    </a:cubicBezTo>
                    <a:cubicBezTo>
                      <a:pt x="51" y="0"/>
                      <a:pt x="46" y="1"/>
                      <a:pt x="42" y="1"/>
                    </a:cubicBezTo>
                  </a:path>
                </a:pathLst>
              </a:custGeom>
              <a:gradFill>
                <a:gsLst>
                  <a:gs pos="18000">
                    <a:srgbClr val="D20A18"/>
                  </a:gs>
                  <a:gs pos="85000">
                    <a:srgbClr val="C00E0E"/>
                  </a:gs>
                </a:gsLst>
                <a:lin ang="108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Freeform 14">
                <a:extLst>
                  <a:ext uri="{FF2B5EF4-FFF2-40B4-BE49-F238E27FC236}">
                    <a16:creationId xmlns:a16="http://schemas.microsoft.com/office/drawing/2014/main" id="{F8AE33D4-B703-47D2-999C-F3F5F0149C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6175" y="1479550"/>
                <a:ext cx="1011238" cy="936625"/>
              </a:xfrm>
              <a:custGeom>
                <a:avLst/>
                <a:gdLst>
                  <a:gd name="T0" fmla="*/ 46 w 159"/>
                  <a:gd name="T1" fmla="*/ 7 h 147"/>
                  <a:gd name="T2" fmla="*/ 21 w 159"/>
                  <a:gd name="T3" fmla="*/ 107 h 147"/>
                  <a:gd name="T4" fmla="*/ 0 w 159"/>
                  <a:gd name="T5" fmla="*/ 147 h 147"/>
                  <a:gd name="T6" fmla="*/ 43 w 159"/>
                  <a:gd name="T7" fmla="*/ 138 h 147"/>
                  <a:gd name="T8" fmla="*/ 93 w 159"/>
                  <a:gd name="T9" fmla="*/ 140 h 147"/>
                  <a:gd name="T10" fmla="*/ 143 w 159"/>
                  <a:gd name="T11" fmla="*/ 139 h 147"/>
                  <a:gd name="T12" fmla="*/ 156 w 159"/>
                  <a:gd name="T13" fmla="*/ 99 h 147"/>
                  <a:gd name="T14" fmla="*/ 137 w 159"/>
                  <a:gd name="T15" fmla="*/ 49 h 147"/>
                  <a:gd name="T16" fmla="*/ 95 w 159"/>
                  <a:gd name="T17" fmla="*/ 12 h 147"/>
                  <a:gd name="T18" fmla="*/ 62 w 159"/>
                  <a:gd name="T19" fmla="*/ 0 h 147"/>
                  <a:gd name="T20" fmla="*/ 46 w 159"/>
                  <a:gd name="T21" fmla="*/ 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9" h="147">
                    <a:moveTo>
                      <a:pt x="46" y="7"/>
                    </a:moveTo>
                    <a:cubicBezTo>
                      <a:pt x="35" y="24"/>
                      <a:pt x="35" y="59"/>
                      <a:pt x="21" y="107"/>
                    </a:cubicBezTo>
                    <a:cubicBezTo>
                      <a:pt x="16" y="122"/>
                      <a:pt x="9" y="135"/>
                      <a:pt x="0" y="147"/>
                    </a:cubicBezTo>
                    <a:cubicBezTo>
                      <a:pt x="13" y="142"/>
                      <a:pt x="28" y="138"/>
                      <a:pt x="43" y="138"/>
                    </a:cubicBezTo>
                    <a:cubicBezTo>
                      <a:pt x="62" y="137"/>
                      <a:pt x="79" y="139"/>
                      <a:pt x="93" y="140"/>
                    </a:cubicBezTo>
                    <a:cubicBezTo>
                      <a:pt x="115" y="141"/>
                      <a:pt x="132" y="143"/>
                      <a:pt x="143" y="139"/>
                    </a:cubicBezTo>
                    <a:cubicBezTo>
                      <a:pt x="153" y="136"/>
                      <a:pt x="159" y="122"/>
                      <a:pt x="156" y="99"/>
                    </a:cubicBezTo>
                    <a:cubicBezTo>
                      <a:pt x="154" y="88"/>
                      <a:pt x="149" y="70"/>
                      <a:pt x="137" y="49"/>
                    </a:cubicBezTo>
                    <a:cubicBezTo>
                      <a:pt x="122" y="31"/>
                      <a:pt x="107" y="19"/>
                      <a:pt x="95" y="12"/>
                    </a:cubicBezTo>
                    <a:cubicBezTo>
                      <a:pt x="82" y="4"/>
                      <a:pt x="70" y="0"/>
                      <a:pt x="62" y="0"/>
                    </a:cubicBezTo>
                    <a:cubicBezTo>
                      <a:pt x="55" y="0"/>
                      <a:pt x="49" y="3"/>
                      <a:pt x="46" y="7"/>
                    </a:cubicBezTo>
                  </a:path>
                </a:pathLst>
              </a:custGeom>
              <a:gradFill>
                <a:gsLst>
                  <a:gs pos="31000">
                    <a:srgbClr val="9A151B"/>
                  </a:gs>
                  <a:gs pos="77000">
                    <a:srgbClr val="B8101C"/>
                  </a:gs>
                </a:gsLst>
                <a:lin ang="24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pic>
          <p:nvPicPr>
            <p:cNvPr id="9" name="Logo Relyens">
              <a:extLst>
                <a:ext uri="{FF2B5EF4-FFF2-40B4-BE49-F238E27FC236}">
                  <a16:creationId xmlns:a16="http://schemas.microsoft.com/office/drawing/2014/main" id="{B10518F2-BBE2-444A-A359-2F8A72D7E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425674" y="5392273"/>
              <a:ext cx="2052000" cy="1148990"/>
            </a:xfrm>
            <a:prstGeom prst="rect">
              <a:avLst/>
            </a:prstGeom>
          </p:spPr>
        </p:pic>
      </p:grpSp>
      <p:sp>
        <p:nvSpPr>
          <p:cNvPr id="49" name="Forme libre : forme 48">
            <a:extLst>
              <a:ext uri="{FF2B5EF4-FFF2-40B4-BE49-F238E27FC236}">
                <a16:creationId xmlns:a16="http://schemas.microsoft.com/office/drawing/2014/main" id="{748A0FCA-8F8B-4002-96C0-AFE18E6B5A65}"/>
              </a:ext>
            </a:extLst>
          </p:cNvPr>
          <p:cNvSpPr>
            <a:spLocks/>
          </p:cNvSpPr>
          <p:nvPr/>
        </p:nvSpPr>
        <p:spPr bwMode="auto">
          <a:xfrm>
            <a:off x="8795658" y="1"/>
            <a:ext cx="3396343" cy="2311401"/>
          </a:xfrm>
          <a:custGeom>
            <a:avLst/>
            <a:gdLst>
              <a:gd name="connsiteX0" fmla="*/ 0 w 3396343"/>
              <a:gd name="connsiteY0" fmla="*/ 0 h 2311401"/>
              <a:gd name="connsiteX1" fmla="*/ 3396343 w 3396343"/>
              <a:gd name="connsiteY1" fmla="*/ 0 h 2311401"/>
              <a:gd name="connsiteX2" fmla="*/ 3396343 w 3396343"/>
              <a:gd name="connsiteY2" fmla="*/ 2311401 h 2311401"/>
              <a:gd name="connsiteX3" fmla="*/ 2223415 w 3396343"/>
              <a:gd name="connsiteY3" fmla="*/ 1916113 h 2311401"/>
              <a:gd name="connsiteX4" fmla="*/ 406091 w 3396343"/>
              <a:gd name="connsiteY4" fmla="*/ 1803400 h 2311401"/>
              <a:gd name="connsiteX5" fmla="*/ 37923 w 3396343"/>
              <a:gd name="connsiteY5" fmla="*/ 1854461 h 2311401"/>
              <a:gd name="connsiteX6" fmla="*/ 0 w 3396343"/>
              <a:gd name="connsiteY6" fmla="*/ 1860646 h 23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96343" h="2311401">
                <a:moveTo>
                  <a:pt x="0" y="0"/>
                </a:moveTo>
                <a:lnTo>
                  <a:pt x="3396343" y="0"/>
                </a:lnTo>
                <a:cubicBezTo>
                  <a:pt x="3396343" y="0"/>
                  <a:pt x="3396343" y="0"/>
                  <a:pt x="3396343" y="2311401"/>
                </a:cubicBezTo>
                <a:cubicBezTo>
                  <a:pt x="3018593" y="2146301"/>
                  <a:pt x="2628147" y="2009775"/>
                  <a:pt x="2223415" y="1916113"/>
                </a:cubicBezTo>
                <a:cubicBezTo>
                  <a:pt x="1644093" y="1779588"/>
                  <a:pt x="1040965" y="1724025"/>
                  <a:pt x="406091" y="1803400"/>
                </a:cubicBezTo>
                <a:cubicBezTo>
                  <a:pt x="280704" y="1819176"/>
                  <a:pt x="157995" y="1836285"/>
                  <a:pt x="37923" y="1854461"/>
                </a:cubicBezTo>
                <a:lnTo>
                  <a:pt x="0" y="1860646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alpha val="0"/>
                </a:schemeClr>
              </a:gs>
              <a:gs pos="73000">
                <a:schemeClr val="tx1">
                  <a:lumMod val="50000"/>
                  <a:alpha val="43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A486E09A-B02D-4C33-AE48-2345C7C0C20C}"/>
              </a:ext>
            </a:extLst>
          </p:cNvPr>
          <p:cNvSpPr/>
          <p:nvPr/>
        </p:nvSpPr>
        <p:spPr>
          <a:xfrm>
            <a:off x="9868749" y="941930"/>
            <a:ext cx="1446951" cy="204494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0" rIns="36000" bIns="0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fr-FR" sz="1050">
                <a:solidFill>
                  <a:schemeClr val="bg1"/>
                </a:solidFill>
              </a:rPr>
              <a:t>ressources humaines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CA52BBCC-6B5E-47EF-94E6-880BCD077179}"/>
              </a:ext>
            </a:extLst>
          </p:cNvPr>
          <p:cNvSpPr/>
          <p:nvPr/>
        </p:nvSpPr>
        <p:spPr>
          <a:xfrm>
            <a:off x="10719164" y="668086"/>
            <a:ext cx="596536" cy="204494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0" rIns="36000" bIns="0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fr-FR" sz="1050">
                <a:solidFill>
                  <a:schemeClr val="bg1"/>
                </a:solidFill>
              </a:rPr>
              <a:t>médical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C8BB6977-3764-4596-9AE6-63CF26990A65}"/>
              </a:ext>
            </a:extLst>
          </p:cNvPr>
          <p:cNvSpPr/>
          <p:nvPr/>
        </p:nvSpPr>
        <p:spPr>
          <a:xfrm>
            <a:off x="10308210" y="1222917"/>
            <a:ext cx="1007490" cy="204494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0" rIns="36000" bIns="0" rtlCol="0" anchor="ctr">
            <a:spAutoFit/>
          </a:bodyPr>
          <a:lstStyle/>
          <a:p>
            <a:pPr algn="r">
              <a:lnSpc>
                <a:spcPct val="90000"/>
              </a:lnSpc>
            </a:pPr>
            <a:r>
              <a:rPr lang="fr-FR" sz="1050">
                <a:solidFill>
                  <a:schemeClr val="bg1"/>
                </a:solidFill>
              </a:rPr>
              <a:t>technologique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20FE0175-DC69-403E-A14C-48E15A0712AD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Grand Titre + sans image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FD1151F-C2F6-4E00-80FE-54B68F7A3679}"/>
              </a:ext>
            </a:extLst>
          </p:cNvPr>
          <p:cNvSpPr txBox="1"/>
          <p:nvPr/>
        </p:nvSpPr>
        <p:spPr>
          <a:xfrm>
            <a:off x="-76200" y="6858000"/>
            <a:ext cx="1226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>
                <a:solidFill>
                  <a:schemeClr val="bg1">
                    <a:lumMod val="65000"/>
                  </a:schemeClr>
                </a:solidFill>
              </a:rPr>
              <a:t>Astuce pour modifier une image déjà présente : Clic droit sur l'image + choisir "Changer d'image"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>
                <a:solidFill>
                  <a:schemeClr val="bg1">
                    <a:lumMod val="65000"/>
                  </a:schemeClr>
                </a:solidFill>
              </a:rPr>
              <a:t>Astuce pour modifier le cadrage d'une image : Clic droit sur l'image + choisir "Rogner"</a:t>
            </a:r>
          </a:p>
        </p:txBody>
      </p:sp>
      <p:sp>
        <p:nvSpPr>
          <p:cNvPr id="33" name="Titre 1">
            <a:extLst>
              <a:ext uri="{FF2B5EF4-FFF2-40B4-BE49-F238E27FC236}">
                <a16:creationId xmlns:a16="http://schemas.microsoft.com/office/drawing/2014/main" id="{627A0AC5-4D9D-4115-83FB-BAED7099B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93162" y="2311400"/>
            <a:ext cx="3726000" cy="836613"/>
          </a:xfrm>
        </p:spPr>
        <p:txBody>
          <a:bodyPr anchor="b">
            <a:normAutofit/>
          </a:bodyPr>
          <a:lstStyle>
            <a:lvl1pPr algn="r">
              <a:defRPr sz="2400">
                <a:solidFill>
                  <a:schemeClr val="tx1"/>
                </a:solidFill>
              </a:defRPr>
            </a:lvl1pPr>
          </a:lstStyle>
          <a:p>
            <a:r>
              <a:rPr lang="fr-FR" noProof="0"/>
              <a:t>Modifiez le style du titre</a:t>
            </a:r>
            <a:endParaRPr lang="it-IT" noProof="0"/>
          </a:p>
        </p:txBody>
      </p:sp>
      <p:sp>
        <p:nvSpPr>
          <p:cNvPr id="31" name="Sous-titre 2">
            <a:extLst>
              <a:ext uri="{FF2B5EF4-FFF2-40B4-BE49-F238E27FC236}">
                <a16:creationId xmlns:a16="http://schemas.microsoft.com/office/drawing/2014/main" id="{0D292A44-9147-41C4-A08F-0A5B49F88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9342" y="3192464"/>
            <a:ext cx="3724275" cy="1970086"/>
          </a:xfrm>
        </p:spPr>
        <p:txBody>
          <a:bodyPr>
            <a:normAutofit/>
          </a:bodyPr>
          <a:lstStyle>
            <a:lvl1pPr marL="0" indent="0" algn="r">
              <a:buNone/>
              <a:defRPr sz="2400" b="0" cap="none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noProof="0"/>
              <a:t>Modifiez le style des sous-titres du masque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0964393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ccroch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F7CA8FE-83BC-44FE-A2E0-9363945BC84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0000">
                <a:srgbClr val="C94F1C"/>
              </a:gs>
              <a:gs pos="97000">
                <a:srgbClr val="EFC413"/>
              </a:gs>
            </a:gsLst>
            <a:lin ang="13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4FFE3E1-3F11-4D7F-BA9E-E3BAC4E21EE6}"/>
              </a:ext>
            </a:extLst>
          </p:cNvPr>
          <p:cNvSpPr>
            <a:spLocks/>
          </p:cNvSpPr>
          <p:nvPr/>
        </p:nvSpPr>
        <p:spPr bwMode="auto">
          <a:xfrm>
            <a:off x="606425" y="1588"/>
            <a:ext cx="11585574" cy="6856413"/>
          </a:xfrm>
          <a:custGeom>
            <a:avLst/>
            <a:gdLst>
              <a:gd name="T0" fmla="*/ 2384 w 7300"/>
              <a:gd name="T1" fmla="*/ 0 h 4319"/>
              <a:gd name="T2" fmla="*/ 1233 w 7300"/>
              <a:gd name="T3" fmla="*/ 832 h 4319"/>
              <a:gd name="T4" fmla="*/ 1233 w 7300"/>
              <a:gd name="T5" fmla="*/ 832 h 4319"/>
              <a:gd name="T6" fmla="*/ 287 w 7300"/>
              <a:gd name="T7" fmla="*/ 2056 h 4319"/>
              <a:gd name="T8" fmla="*/ 254 w 7300"/>
              <a:gd name="T9" fmla="*/ 3318 h 4319"/>
              <a:gd name="T10" fmla="*/ 2883 w 7300"/>
              <a:gd name="T11" fmla="*/ 4238 h 4319"/>
              <a:gd name="T12" fmla="*/ 3066 w 7300"/>
              <a:gd name="T13" fmla="*/ 4319 h 4319"/>
              <a:gd name="T14" fmla="*/ 6111 w 7300"/>
              <a:gd name="T15" fmla="*/ 4319 h 4319"/>
              <a:gd name="T16" fmla="*/ 6789 w 7300"/>
              <a:gd name="T17" fmla="*/ 2987 h 4319"/>
              <a:gd name="T18" fmla="*/ 7300 w 7300"/>
              <a:gd name="T19" fmla="*/ 2372 h 4319"/>
              <a:gd name="T20" fmla="*/ 7300 w 7300"/>
              <a:gd name="T21" fmla="*/ 0 h 4319"/>
              <a:gd name="T22" fmla="*/ 2384 w 7300"/>
              <a:gd name="T23" fmla="*/ 0 h 4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300" h="4319">
                <a:moveTo>
                  <a:pt x="2384" y="0"/>
                </a:moveTo>
                <a:cubicBezTo>
                  <a:pt x="1919" y="263"/>
                  <a:pt x="1539" y="550"/>
                  <a:pt x="1233" y="832"/>
                </a:cubicBezTo>
                <a:cubicBezTo>
                  <a:pt x="1318" y="776"/>
                  <a:pt x="1318" y="776"/>
                  <a:pt x="1233" y="832"/>
                </a:cubicBezTo>
                <a:cubicBezTo>
                  <a:pt x="727" y="1299"/>
                  <a:pt x="425" y="1751"/>
                  <a:pt x="287" y="2056"/>
                </a:cubicBezTo>
                <a:cubicBezTo>
                  <a:pt x="0" y="2690"/>
                  <a:pt x="29" y="3124"/>
                  <a:pt x="254" y="3318"/>
                </a:cubicBezTo>
                <a:cubicBezTo>
                  <a:pt x="675" y="3677"/>
                  <a:pt x="1632" y="3739"/>
                  <a:pt x="2883" y="4238"/>
                </a:cubicBezTo>
                <a:cubicBezTo>
                  <a:pt x="2945" y="4263"/>
                  <a:pt x="3006" y="4290"/>
                  <a:pt x="3066" y="4319"/>
                </a:cubicBezTo>
                <a:cubicBezTo>
                  <a:pt x="6111" y="4319"/>
                  <a:pt x="6111" y="4319"/>
                  <a:pt x="6111" y="4319"/>
                </a:cubicBezTo>
                <a:cubicBezTo>
                  <a:pt x="6254" y="3853"/>
                  <a:pt x="6469" y="3402"/>
                  <a:pt x="6789" y="2987"/>
                </a:cubicBezTo>
                <a:cubicBezTo>
                  <a:pt x="6962" y="2762"/>
                  <a:pt x="7134" y="2559"/>
                  <a:pt x="7300" y="2372"/>
                </a:cubicBezTo>
                <a:cubicBezTo>
                  <a:pt x="7300" y="0"/>
                  <a:pt x="7300" y="0"/>
                  <a:pt x="7300" y="0"/>
                </a:cubicBezTo>
                <a:lnTo>
                  <a:pt x="2384" y="0"/>
                </a:lnTo>
                <a:close/>
              </a:path>
            </a:pathLst>
          </a:custGeom>
          <a:gradFill flip="none" rotWithShape="1">
            <a:gsLst>
              <a:gs pos="2000">
                <a:srgbClr val="D4701A"/>
              </a:gs>
              <a:gs pos="27000">
                <a:srgbClr val="E8B015"/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A71D3F6B-2612-462B-856F-9A4D0776CB6C}"/>
              </a:ext>
            </a:extLst>
          </p:cNvPr>
          <p:cNvSpPr>
            <a:spLocks/>
          </p:cNvSpPr>
          <p:nvPr/>
        </p:nvSpPr>
        <p:spPr bwMode="auto">
          <a:xfrm>
            <a:off x="1014412" y="1588"/>
            <a:ext cx="11177587" cy="6856413"/>
          </a:xfrm>
          <a:custGeom>
            <a:avLst/>
            <a:gdLst>
              <a:gd name="T0" fmla="*/ 2090 w 7043"/>
              <a:gd name="T1" fmla="*/ 0 h 4319"/>
              <a:gd name="T2" fmla="*/ 1378 w 7043"/>
              <a:gd name="T3" fmla="*/ 479 h 4319"/>
              <a:gd name="T4" fmla="*/ 343 w 7043"/>
              <a:gd name="T5" fmla="*/ 1614 h 4319"/>
              <a:gd name="T6" fmla="*/ 207 w 7043"/>
              <a:gd name="T7" fmla="*/ 2854 h 4319"/>
              <a:gd name="T8" fmla="*/ 2727 w 7043"/>
              <a:gd name="T9" fmla="*/ 3955 h 4319"/>
              <a:gd name="T10" fmla="*/ 3295 w 7043"/>
              <a:gd name="T11" fmla="*/ 4319 h 4319"/>
              <a:gd name="T12" fmla="*/ 5889 w 7043"/>
              <a:gd name="T13" fmla="*/ 4319 h 4319"/>
              <a:gd name="T14" fmla="*/ 6686 w 7043"/>
              <a:gd name="T15" fmla="*/ 3011 h 4319"/>
              <a:gd name="T16" fmla="*/ 7043 w 7043"/>
              <a:gd name="T17" fmla="*/ 2637 h 4319"/>
              <a:gd name="T18" fmla="*/ 7043 w 7043"/>
              <a:gd name="T19" fmla="*/ 0 h 4319"/>
              <a:gd name="T20" fmla="*/ 2090 w 7043"/>
              <a:gd name="T21" fmla="*/ 0 h 4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043" h="4319">
                <a:moveTo>
                  <a:pt x="2090" y="0"/>
                </a:moveTo>
                <a:cubicBezTo>
                  <a:pt x="1821" y="155"/>
                  <a:pt x="1585" y="317"/>
                  <a:pt x="1378" y="479"/>
                </a:cubicBezTo>
                <a:cubicBezTo>
                  <a:pt x="840" y="901"/>
                  <a:pt x="504" y="1324"/>
                  <a:pt x="343" y="1614"/>
                </a:cubicBezTo>
                <a:cubicBezTo>
                  <a:pt x="7" y="2217"/>
                  <a:pt x="0" y="2647"/>
                  <a:pt x="207" y="2854"/>
                </a:cubicBezTo>
                <a:cubicBezTo>
                  <a:pt x="592" y="3239"/>
                  <a:pt x="1532" y="3371"/>
                  <a:pt x="2727" y="3955"/>
                </a:cubicBezTo>
                <a:cubicBezTo>
                  <a:pt x="2935" y="4057"/>
                  <a:pt x="3123" y="4180"/>
                  <a:pt x="3295" y="4319"/>
                </a:cubicBezTo>
                <a:cubicBezTo>
                  <a:pt x="5889" y="4319"/>
                  <a:pt x="5889" y="4319"/>
                  <a:pt x="5889" y="4319"/>
                </a:cubicBezTo>
                <a:cubicBezTo>
                  <a:pt x="6069" y="3854"/>
                  <a:pt x="6323" y="3410"/>
                  <a:pt x="6686" y="3011"/>
                </a:cubicBezTo>
                <a:cubicBezTo>
                  <a:pt x="6807" y="2878"/>
                  <a:pt x="6926" y="2754"/>
                  <a:pt x="7043" y="2637"/>
                </a:cubicBezTo>
                <a:cubicBezTo>
                  <a:pt x="7043" y="0"/>
                  <a:pt x="7043" y="0"/>
                  <a:pt x="7043" y="0"/>
                </a:cubicBezTo>
                <a:lnTo>
                  <a:pt x="2090" y="0"/>
                </a:lnTo>
                <a:close/>
              </a:path>
            </a:pathLst>
          </a:custGeom>
          <a:gradFill flip="none" rotWithShape="1">
            <a:gsLst>
              <a:gs pos="11000">
                <a:srgbClr val="D0611A"/>
              </a:gs>
              <a:gs pos="85000">
                <a:srgbClr val="EBB814"/>
              </a:gs>
            </a:gsLst>
            <a:lin ang="168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EABA08B-07FB-41C1-8C2C-CB117F93179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D9D88CF6-3A3B-410A-A3DF-40417FAFC63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73FC3E2-4E99-4F43-B465-CDF1978705C7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  <a:noFill/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E7E80FD-1BE2-4FE2-B48A-C0F5F19D2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0F2FDC6E-CF68-43B2-9859-39812ACB17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37D43A7B-A4FF-4A4D-89C5-5D173B07F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60E1FAC0-F79B-494A-8FA3-47649769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EA73D5DB-827B-47E3-9F08-971215851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6355C8C2-A847-4FF4-BA59-8112B4D86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B387FBFF-E840-492C-BABC-EF02516DD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36C72842-7809-4232-8A69-988AD51DE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D7498989-3BCE-4EEC-AFEB-2ED1527D4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12071E0C-0E15-413B-84A1-874DC932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</p:grp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52773" y="2924174"/>
            <a:ext cx="6934201" cy="31845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dirty="0">
                <a:solidFill>
                  <a:schemeClr val="bg1"/>
                </a:solidFill>
              </a:defRPr>
            </a:lvl1pPr>
            <a:lvl2pPr>
              <a:defRPr lang="fr-FR" dirty="0">
                <a:solidFill>
                  <a:schemeClr val="bg1"/>
                </a:solidFill>
              </a:defRPr>
            </a:lvl2pPr>
            <a:lvl3pPr>
              <a:defRPr lang="fr-FR" dirty="0">
                <a:solidFill>
                  <a:schemeClr val="bg1"/>
                </a:solidFill>
              </a:defRPr>
            </a:lvl3pPr>
            <a:lvl4pPr>
              <a:defRPr lang="fr-FR" dirty="0">
                <a:solidFill>
                  <a:schemeClr val="bg1"/>
                </a:solidFill>
              </a:defRPr>
            </a:lvl4pPr>
            <a:lvl5pPr>
              <a:defRPr lang="fr-FR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1267" name="Titre 11266">
            <a:extLst>
              <a:ext uri="{FF2B5EF4-FFF2-40B4-BE49-F238E27FC236}">
                <a16:creationId xmlns:a16="http://schemas.microsoft.com/office/drawing/2014/main" id="{26B0D6EC-4D7D-4CD9-992A-262AA3AA9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2773" y="1044576"/>
            <a:ext cx="5459412" cy="1622137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CC501166-1C05-4572-A11B-1D7EAB251C3B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Accroche ORANGE</a:t>
            </a:r>
          </a:p>
        </p:txBody>
      </p:sp>
    </p:spTree>
    <p:extLst>
      <p:ext uri="{BB962C8B-B14F-4D97-AF65-F5344CB8AC3E}">
        <p14:creationId xmlns:p14="http://schemas.microsoft.com/office/powerpoint/2010/main" val="10593831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ccroche V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F7CA8FE-83BC-44FE-A2E0-9363945BC84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0000">
                <a:srgbClr val="9FBE38"/>
              </a:gs>
              <a:gs pos="97000">
                <a:srgbClr val="D5D724"/>
              </a:gs>
            </a:gsLst>
            <a:lin ang="13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4FFE3E1-3F11-4D7F-BA9E-E3BAC4E21EE6}"/>
              </a:ext>
            </a:extLst>
          </p:cNvPr>
          <p:cNvSpPr>
            <a:spLocks/>
          </p:cNvSpPr>
          <p:nvPr/>
        </p:nvSpPr>
        <p:spPr bwMode="auto">
          <a:xfrm>
            <a:off x="606425" y="1588"/>
            <a:ext cx="11585574" cy="6856413"/>
          </a:xfrm>
          <a:custGeom>
            <a:avLst/>
            <a:gdLst>
              <a:gd name="T0" fmla="*/ 2384 w 7300"/>
              <a:gd name="T1" fmla="*/ 0 h 4319"/>
              <a:gd name="T2" fmla="*/ 1233 w 7300"/>
              <a:gd name="T3" fmla="*/ 832 h 4319"/>
              <a:gd name="T4" fmla="*/ 1233 w 7300"/>
              <a:gd name="T5" fmla="*/ 832 h 4319"/>
              <a:gd name="T6" fmla="*/ 287 w 7300"/>
              <a:gd name="T7" fmla="*/ 2056 h 4319"/>
              <a:gd name="T8" fmla="*/ 254 w 7300"/>
              <a:gd name="T9" fmla="*/ 3318 h 4319"/>
              <a:gd name="T10" fmla="*/ 2883 w 7300"/>
              <a:gd name="T11" fmla="*/ 4238 h 4319"/>
              <a:gd name="T12" fmla="*/ 3066 w 7300"/>
              <a:gd name="T13" fmla="*/ 4319 h 4319"/>
              <a:gd name="T14" fmla="*/ 6111 w 7300"/>
              <a:gd name="T15" fmla="*/ 4319 h 4319"/>
              <a:gd name="T16" fmla="*/ 6789 w 7300"/>
              <a:gd name="T17" fmla="*/ 2987 h 4319"/>
              <a:gd name="T18" fmla="*/ 7300 w 7300"/>
              <a:gd name="T19" fmla="*/ 2372 h 4319"/>
              <a:gd name="T20" fmla="*/ 7300 w 7300"/>
              <a:gd name="T21" fmla="*/ 0 h 4319"/>
              <a:gd name="T22" fmla="*/ 2384 w 7300"/>
              <a:gd name="T23" fmla="*/ 0 h 4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300" h="4319">
                <a:moveTo>
                  <a:pt x="2384" y="0"/>
                </a:moveTo>
                <a:cubicBezTo>
                  <a:pt x="1919" y="263"/>
                  <a:pt x="1539" y="550"/>
                  <a:pt x="1233" y="832"/>
                </a:cubicBezTo>
                <a:cubicBezTo>
                  <a:pt x="1318" y="776"/>
                  <a:pt x="1318" y="776"/>
                  <a:pt x="1233" y="832"/>
                </a:cubicBezTo>
                <a:cubicBezTo>
                  <a:pt x="727" y="1299"/>
                  <a:pt x="425" y="1751"/>
                  <a:pt x="287" y="2056"/>
                </a:cubicBezTo>
                <a:cubicBezTo>
                  <a:pt x="0" y="2690"/>
                  <a:pt x="29" y="3124"/>
                  <a:pt x="254" y="3318"/>
                </a:cubicBezTo>
                <a:cubicBezTo>
                  <a:pt x="675" y="3677"/>
                  <a:pt x="1632" y="3739"/>
                  <a:pt x="2883" y="4238"/>
                </a:cubicBezTo>
                <a:cubicBezTo>
                  <a:pt x="2945" y="4263"/>
                  <a:pt x="3006" y="4290"/>
                  <a:pt x="3066" y="4319"/>
                </a:cubicBezTo>
                <a:cubicBezTo>
                  <a:pt x="6111" y="4319"/>
                  <a:pt x="6111" y="4319"/>
                  <a:pt x="6111" y="4319"/>
                </a:cubicBezTo>
                <a:cubicBezTo>
                  <a:pt x="6254" y="3853"/>
                  <a:pt x="6469" y="3402"/>
                  <a:pt x="6789" y="2987"/>
                </a:cubicBezTo>
                <a:cubicBezTo>
                  <a:pt x="6962" y="2762"/>
                  <a:pt x="7134" y="2559"/>
                  <a:pt x="7300" y="2372"/>
                </a:cubicBezTo>
                <a:cubicBezTo>
                  <a:pt x="7300" y="0"/>
                  <a:pt x="7300" y="0"/>
                  <a:pt x="7300" y="0"/>
                </a:cubicBezTo>
                <a:lnTo>
                  <a:pt x="2384" y="0"/>
                </a:lnTo>
                <a:close/>
              </a:path>
            </a:pathLst>
          </a:custGeom>
          <a:gradFill flip="none" rotWithShape="1">
            <a:gsLst>
              <a:gs pos="2000">
                <a:srgbClr val="B3C732"/>
              </a:gs>
              <a:gs pos="27000">
                <a:srgbClr val="DADA22"/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A71D3F6B-2612-462B-856F-9A4D0776CB6C}"/>
              </a:ext>
            </a:extLst>
          </p:cNvPr>
          <p:cNvSpPr>
            <a:spLocks/>
          </p:cNvSpPr>
          <p:nvPr/>
        </p:nvSpPr>
        <p:spPr bwMode="auto">
          <a:xfrm>
            <a:off x="1014412" y="1588"/>
            <a:ext cx="11177587" cy="6856413"/>
          </a:xfrm>
          <a:custGeom>
            <a:avLst/>
            <a:gdLst>
              <a:gd name="T0" fmla="*/ 2090 w 7043"/>
              <a:gd name="T1" fmla="*/ 0 h 4319"/>
              <a:gd name="T2" fmla="*/ 1378 w 7043"/>
              <a:gd name="T3" fmla="*/ 479 h 4319"/>
              <a:gd name="T4" fmla="*/ 343 w 7043"/>
              <a:gd name="T5" fmla="*/ 1614 h 4319"/>
              <a:gd name="T6" fmla="*/ 207 w 7043"/>
              <a:gd name="T7" fmla="*/ 2854 h 4319"/>
              <a:gd name="T8" fmla="*/ 2727 w 7043"/>
              <a:gd name="T9" fmla="*/ 3955 h 4319"/>
              <a:gd name="T10" fmla="*/ 3295 w 7043"/>
              <a:gd name="T11" fmla="*/ 4319 h 4319"/>
              <a:gd name="T12" fmla="*/ 5889 w 7043"/>
              <a:gd name="T13" fmla="*/ 4319 h 4319"/>
              <a:gd name="T14" fmla="*/ 6686 w 7043"/>
              <a:gd name="T15" fmla="*/ 3011 h 4319"/>
              <a:gd name="T16" fmla="*/ 7043 w 7043"/>
              <a:gd name="T17" fmla="*/ 2637 h 4319"/>
              <a:gd name="T18" fmla="*/ 7043 w 7043"/>
              <a:gd name="T19" fmla="*/ 0 h 4319"/>
              <a:gd name="T20" fmla="*/ 2090 w 7043"/>
              <a:gd name="T21" fmla="*/ 0 h 4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043" h="4319">
                <a:moveTo>
                  <a:pt x="2090" y="0"/>
                </a:moveTo>
                <a:cubicBezTo>
                  <a:pt x="1821" y="155"/>
                  <a:pt x="1585" y="317"/>
                  <a:pt x="1378" y="479"/>
                </a:cubicBezTo>
                <a:cubicBezTo>
                  <a:pt x="840" y="901"/>
                  <a:pt x="504" y="1324"/>
                  <a:pt x="343" y="1614"/>
                </a:cubicBezTo>
                <a:cubicBezTo>
                  <a:pt x="7" y="2217"/>
                  <a:pt x="0" y="2647"/>
                  <a:pt x="207" y="2854"/>
                </a:cubicBezTo>
                <a:cubicBezTo>
                  <a:pt x="592" y="3239"/>
                  <a:pt x="1532" y="3371"/>
                  <a:pt x="2727" y="3955"/>
                </a:cubicBezTo>
                <a:cubicBezTo>
                  <a:pt x="2935" y="4057"/>
                  <a:pt x="3123" y="4180"/>
                  <a:pt x="3295" y="4319"/>
                </a:cubicBezTo>
                <a:cubicBezTo>
                  <a:pt x="5889" y="4319"/>
                  <a:pt x="5889" y="4319"/>
                  <a:pt x="5889" y="4319"/>
                </a:cubicBezTo>
                <a:cubicBezTo>
                  <a:pt x="6069" y="3854"/>
                  <a:pt x="6323" y="3410"/>
                  <a:pt x="6686" y="3011"/>
                </a:cubicBezTo>
                <a:cubicBezTo>
                  <a:pt x="6807" y="2878"/>
                  <a:pt x="6926" y="2754"/>
                  <a:pt x="7043" y="2637"/>
                </a:cubicBezTo>
                <a:cubicBezTo>
                  <a:pt x="7043" y="0"/>
                  <a:pt x="7043" y="0"/>
                  <a:pt x="7043" y="0"/>
                </a:cubicBezTo>
                <a:lnTo>
                  <a:pt x="2090" y="0"/>
                </a:lnTo>
                <a:close/>
              </a:path>
            </a:pathLst>
          </a:custGeom>
          <a:gradFill flip="none" rotWithShape="1">
            <a:gsLst>
              <a:gs pos="13000">
                <a:srgbClr val="A8C135"/>
              </a:gs>
              <a:gs pos="88000">
                <a:srgbClr val="CDD327"/>
              </a:gs>
            </a:gsLst>
            <a:lin ang="168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EABA08B-07FB-41C1-8C2C-CB117F93179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D9D88CF6-3A3B-410A-A3DF-40417FAFC63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73FC3E2-4E99-4F43-B465-CDF1978705C7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  <a:noFill/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E7E80FD-1BE2-4FE2-B48A-C0F5F19D2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0F2FDC6E-CF68-43B2-9859-39812ACB17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37D43A7B-A4FF-4A4D-89C5-5D173B07F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60E1FAC0-F79B-494A-8FA3-47649769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EA73D5DB-827B-47E3-9F08-971215851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6355C8C2-A847-4FF4-BA59-8112B4D86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B387FBFF-E840-492C-BABC-EF02516DD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36C72842-7809-4232-8A69-988AD51DE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D7498989-3BCE-4EEC-AFEB-2ED1527D4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12071E0C-0E15-413B-84A1-874DC932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</p:grp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52773" y="2924174"/>
            <a:ext cx="6934201" cy="31845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dirty="0">
                <a:solidFill>
                  <a:schemeClr val="bg1"/>
                </a:solidFill>
              </a:defRPr>
            </a:lvl1pPr>
            <a:lvl2pPr>
              <a:defRPr lang="fr-FR" dirty="0">
                <a:solidFill>
                  <a:schemeClr val="bg1"/>
                </a:solidFill>
              </a:defRPr>
            </a:lvl2pPr>
            <a:lvl3pPr>
              <a:defRPr lang="fr-FR" dirty="0">
                <a:solidFill>
                  <a:schemeClr val="bg1"/>
                </a:solidFill>
              </a:defRPr>
            </a:lvl3pPr>
            <a:lvl4pPr>
              <a:defRPr lang="fr-FR" dirty="0">
                <a:solidFill>
                  <a:schemeClr val="bg1"/>
                </a:solidFill>
              </a:defRPr>
            </a:lvl4pPr>
            <a:lvl5pPr>
              <a:defRPr lang="fr-FR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1267" name="Titre 11266">
            <a:extLst>
              <a:ext uri="{FF2B5EF4-FFF2-40B4-BE49-F238E27FC236}">
                <a16:creationId xmlns:a16="http://schemas.microsoft.com/office/drawing/2014/main" id="{26B0D6EC-4D7D-4CD9-992A-262AA3AA9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2773" y="1044576"/>
            <a:ext cx="5459412" cy="1622137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CC501166-1C05-4572-A11B-1D7EAB251C3B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Accroche VERT</a:t>
            </a:r>
          </a:p>
        </p:txBody>
      </p:sp>
    </p:spTree>
    <p:extLst>
      <p:ext uri="{BB962C8B-B14F-4D97-AF65-F5344CB8AC3E}">
        <p14:creationId xmlns:p14="http://schemas.microsoft.com/office/powerpoint/2010/main" val="19073132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ccroche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F7CA8FE-83BC-44FE-A2E0-9363945BC84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0000">
                <a:srgbClr val="019199"/>
              </a:gs>
              <a:gs pos="97000">
                <a:srgbClr val="A7D8DC"/>
              </a:gs>
            </a:gsLst>
            <a:lin ang="13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4FFE3E1-3F11-4D7F-BA9E-E3BAC4E21EE6}"/>
              </a:ext>
            </a:extLst>
          </p:cNvPr>
          <p:cNvSpPr>
            <a:spLocks/>
          </p:cNvSpPr>
          <p:nvPr/>
        </p:nvSpPr>
        <p:spPr bwMode="auto">
          <a:xfrm>
            <a:off x="606425" y="1588"/>
            <a:ext cx="11585574" cy="6856413"/>
          </a:xfrm>
          <a:custGeom>
            <a:avLst/>
            <a:gdLst>
              <a:gd name="T0" fmla="*/ 2384 w 7300"/>
              <a:gd name="T1" fmla="*/ 0 h 4319"/>
              <a:gd name="T2" fmla="*/ 1233 w 7300"/>
              <a:gd name="T3" fmla="*/ 832 h 4319"/>
              <a:gd name="T4" fmla="*/ 1233 w 7300"/>
              <a:gd name="T5" fmla="*/ 832 h 4319"/>
              <a:gd name="T6" fmla="*/ 287 w 7300"/>
              <a:gd name="T7" fmla="*/ 2056 h 4319"/>
              <a:gd name="T8" fmla="*/ 254 w 7300"/>
              <a:gd name="T9" fmla="*/ 3318 h 4319"/>
              <a:gd name="T10" fmla="*/ 2883 w 7300"/>
              <a:gd name="T11" fmla="*/ 4238 h 4319"/>
              <a:gd name="T12" fmla="*/ 3066 w 7300"/>
              <a:gd name="T13" fmla="*/ 4319 h 4319"/>
              <a:gd name="T14" fmla="*/ 6111 w 7300"/>
              <a:gd name="T15" fmla="*/ 4319 h 4319"/>
              <a:gd name="T16" fmla="*/ 6789 w 7300"/>
              <a:gd name="T17" fmla="*/ 2987 h 4319"/>
              <a:gd name="T18" fmla="*/ 7300 w 7300"/>
              <a:gd name="T19" fmla="*/ 2372 h 4319"/>
              <a:gd name="T20" fmla="*/ 7300 w 7300"/>
              <a:gd name="T21" fmla="*/ 0 h 4319"/>
              <a:gd name="T22" fmla="*/ 2384 w 7300"/>
              <a:gd name="T23" fmla="*/ 0 h 4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300" h="4319">
                <a:moveTo>
                  <a:pt x="2384" y="0"/>
                </a:moveTo>
                <a:cubicBezTo>
                  <a:pt x="1919" y="263"/>
                  <a:pt x="1539" y="550"/>
                  <a:pt x="1233" y="832"/>
                </a:cubicBezTo>
                <a:cubicBezTo>
                  <a:pt x="1318" y="776"/>
                  <a:pt x="1318" y="776"/>
                  <a:pt x="1233" y="832"/>
                </a:cubicBezTo>
                <a:cubicBezTo>
                  <a:pt x="727" y="1299"/>
                  <a:pt x="425" y="1751"/>
                  <a:pt x="287" y="2056"/>
                </a:cubicBezTo>
                <a:cubicBezTo>
                  <a:pt x="0" y="2690"/>
                  <a:pt x="29" y="3124"/>
                  <a:pt x="254" y="3318"/>
                </a:cubicBezTo>
                <a:cubicBezTo>
                  <a:pt x="675" y="3677"/>
                  <a:pt x="1632" y="3739"/>
                  <a:pt x="2883" y="4238"/>
                </a:cubicBezTo>
                <a:cubicBezTo>
                  <a:pt x="2945" y="4263"/>
                  <a:pt x="3006" y="4290"/>
                  <a:pt x="3066" y="4319"/>
                </a:cubicBezTo>
                <a:cubicBezTo>
                  <a:pt x="6111" y="4319"/>
                  <a:pt x="6111" y="4319"/>
                  <a:pt x="6111" y="4319"/>
                </a:cubicBezTo>
                <a:cubicBezTo>
                  <a:pt x="6254" y="3853"/>
                  <a:pt x="6469" y="3402"/>
                  <a:pt x="6789" y="2987"/>
                </a:cubicBezTo>
                <a:cubicBezTo>
                  <a:pt x="6962" y="2762"/>
                  <a:pt x="7134" y="2559"/>
                  <a:pt x="7300" y="2372"/>
                </a:cubicBezTo>
                <a:cubicBezTo>
                  <a:pt x="7300" y="0"/>
                  <a:pt x="7300" y="0"/>
                  <a:pt x="7300" y="0"/>
                </a:cubicBezTo>
                <a:lnTo>
                  <a:pt x="2384" y="0"/>
                </a:lnTo>
                <a:close/>
              </a:path>
            </a:pathLst>
          </a:custGeom>
          <a:gradFill flip="none" rotWithShape="1">
            <a:gsLst>
              <a:gs pos="2000">
                <a:srgbClr val="41AEB3"/>
              </a:gs>
              <a:gs pos="37000">
                <a:srgbClr val="CEEAEC"/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A71D3F6B-2612-462B-856F-9A4D0776CB6C}"/>
              </a:ext>
            </a:extLst>
          </p:cNvPr>
          <p:cNvSpPr>
            <a:spLocks/>
          </p:cNvSpPr>
          <p:nvPr/>
        </p:nvSpPr>
        <p:spPr bwMode="auto">
          <a:xfrm>
            <a:off x="1014412" y="1588"/>
            <a:ext cx="11177587" cy="6856413"/>
          </a:xfrm>
          <a:custGeom>
            <a:avLst/>
            <a:gdLst>
              <a:gd name="T0" fmla="*/ 2090 w 7043"/>
              <a:gd name="T1" fmla="*/ 0 h 4319"/>
              <a:gd name="T2" fmla="*/ 1378 w 7043"/>
              <a:gd name="T3" fmla="*/ 479 h 4319"/>
              <a:gd name="T4" fmla="*/ 343 w 7043"/>
              <a:gd name="T5" fmla="*/ 1614 h 4319"/>
              <a:gd name="T6" fmla="*/ 207 w 7043"/>
              <a:gd name="T7" fmla="*/ 2854 h 4319"/>
              <a:gd name="T8" fmla="*/ 2727 w 7043"/>
              <a:gd name="T9" fmla="*/ 3955 h 4319"/>
              <a:gd name="T10" fmla="*/ 3295 w 7043"/>
              <a:gd name="T11" fmla="*/ 4319 h 4319"/>
              <a:gd name="T12" fmla="*/ 5889 w 7043"/>
              <a:gd name="T13" fmla="*/ 4319 h 4319"/>
              <a:gd name="T14" fmla="*/ 6686 w 7043"/>
              <a:gd name="T15" fmla="*/ 3011 h 4319"/>
              <a:gd name="T16" fmla="*/ 7043 w 7043"/>
              <a:gd name="T17" fmla="*/ 2637 h 4319"/>
              <a:gd name="T18" fmla="*/ 7043 w 7043"/>
              <a:gd name="T19" fmla="*/ 0 h 4319"/>
              <a:gd name="T20" fmla="*/ 2090 w 7043"/>
              <a:gd name="T21" fmla="*/ 0 h 4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043" h="4319">
                <a:moveTo>
                  <a:pt x="2090" y="0"/>
                </a:moveTo>
                <a:cubicBezTo>
                  <a:pt x="1821" y="155"/>
                  <a:pt x="1585" y="317"/>
                  <a:pt x="1378" y="479"/>
                </a:cubicBezTo>
                <a:cubicBezTo>
                  <a:pt x="840" y="901"/>
                  <a:pt x="504" y="1324"/>
                  <a:pt x="343" y="1614"/>
                </a:cubicBezTo>
                <a:cubicBezTo>
                  <a:pt x="7" y="2217"/>
                  <a:pt x="0" y="2647"/>
                  <a:pt x="207" y="2854"/>
                </a:cubicBezTo>
                <a:cubicBezTo>
                  <a:pt x="592" y="3239"/>
                  <a:pt x="1532" y="3371"/>
                  <a:pt x="2727" y="3955"/>
                </a:cubicBezTo>
                <a:cubicBezTo>
                  <a:pt x="2935" y="4057"/>
                  <a:pt x="3123" y="4180"/>
                  <a:pt x="3295" y="4319"/>
                </a:cubicBezTo>
                <a:cubicBezTo>
                  <a:pt x="5889" y="4319"/>
                  <a:pt x="5889" y="4319"/>
                  <a:pt x="5889" y="4319"/>
                </a:cubicBezTo>
                <a:cubicBezTo>
                  <a:pt x="6069" y="3854"/>
                  <a:pt x="6323" y="3410"/>
                  <a:pt x="6686" y="3011"/>
                </a:cubicBezTo>
                <a:cubicBezTo>
                  <a:pt x="6807" y="2878"/>
                  <a:pt x="6926" y="2754"/>
                  <a:pt x="7043" y="2637"/>
                </a:cubicBezTo>
                <a:cubicBezTo>
                  <a:pt x="7043" y="0"/>
                  <a:pt x="7043" y="0"/>
                  <a:pt x="7043" y="0"/>
                </a:cubicBezTo>
                <a:lnTo>
                  <a:pt x="2090" y="0"/>
                </a:lnTo>
                <a:close/>
              </a:path>
            </a:pathLst>
          </a:custGeom>
          <a:gradFill flip="none" rotWithShape="1">
            <a:gsLst>
              <a:gs pos="15000">
                <a:srgbClr val="209FA6"/>
              </a:gs>
              <a:gs pos="96000">
                <a:srgbClr val="A6D9DC"/>
              </a:gs>
            </a:gsLst>
            <a:lin ang="168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EABA08B-07FB-41C1-8C2C-CB117F93179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D9D88CF6-3A3B-410A-A3DF-40417FAFC63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73FC3E2-4E99-4F43-B465-CDF1978705C7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  <a:noFill/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E7E80FD-1BE2-4FE2-B48A-C0F5F19D2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0F2FDC6E-CF68-43B2-9859-39812ACB17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37D43A7B-A4FF-4A4D-89C5-5D173B07F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60E1FAC0-F79B-494A-8FA3-47649769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EA73D5DB-827B-47E3-9F08-971215851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6355C8C2-A847-4FF4-BA59-8112B4D86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B387FBFF-E840-492C-BABC-EF02516DD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36C72842-7809-4232-8A69-988AD51DE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D7498989-3BCE-4EEC-AFEB-2ED1527D4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12071E0C-0E15-413B-84A1-874DC932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</p:grp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52773" y="2924174"/>
            <a:ext cx="6934201" cy="31845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dirty="0">
                <a:solidFill>
                  <a:schemeClr val="bg1"/>
                </a:solidFill>
              </a:defRPr>
            </a:lvl1pPr>
            <a:lvl2pPr>
              <a:defRPr lang="fr-FR" dirty="0">
                <a:solidFill>
                  <a:schemeClr val="bg1"/>
                </a:solidFill>
              </a:defRPr>
            </a:lvl2pPr>
            <a:lvl3pPr>
              <a:defRPr lang="fr-FR" dirty="0">
                <a:solidFill>
                  <a:schemeClr val="bg1"/>
                </a:solidFill>
              </a:defRPr>
            </a:lvl3pPr>
            <a:lvl4pPr>
              <a:defRPr lang="fr-FR" dirty="0">
                <a:solidFill>
                  <a:schemeClr val="bg1"/>
                </a:solidFill>
              </a:defRPr>
            </a:lvl4pPr>
            <a:lvl5pPr>
              <a:defRPr lang="fr-FR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1267" name="Titre 11266">
            <a:extLst>
              <a:ext uri="{FF2B5EF4-FFF2-40B4-BE49-F238E27FC236}">
                <a16:creationId xmlns:a16="http://schemas.microsoft.com/office/drawing/2014/main" id="{26B0D6EC-4D7D-4CD9-992A-262AA3AA9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2773" y="1044576"/>
            <a:ext cx="5459412" cy="1622137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CC501166-1C05-4572-A11B-1D7EAB251C3B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Accroche BLEU</a:t>
            </a:r>
          </a:p>
        </p:txBody>
      </p:sp>
    </p:spTree>
    <p:extLst>
      <p:ext uri="{BB962C8B-B14F-4D97-AF65-F5344CB8AC3E}">
        <p14:creationId xmlns:p14="http://schemas.microsoft.com/office/powerpoint/2010/main" val="26857142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ccroche FUSCH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F7CA8FE-83BC-44FE-A2E0-9363945BC84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0000">
                <a:srgbClr val="A50069"/>
              </a:gs>
              <a:gs pos="97000">
                <a:srgbClr val="C20E1A"/>
              </a:gs>
            </a:gsLst>
            <a:lin ang="13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4FFE3E1-3F11-4D7F-BA9E-E3BAC4E21EE6}"/>
              </a:ext>
            </a:extLst>
          </p:cNvPr>
          <p:cNvSpPr>
            <a:spLocks/>
          </p:cNvSpPr>
          <p:nvPr/>
        </p:nvSpPr>
        <p:spPr bwMode="auto">
          <a:xfrm>
            <a:off x="606425" y="1588"/>
            <a:ext cx="11585574" cy="6856413"/>
          </a:xfrm>
          <a:custGeom>
            <a:avLst/>
            <a:gdLst>
              <a:gd name="T0" fmla="*/ 2384 w 7300"/>
              <a:gd name="T1" fmla="*/ 0 h 4319"/>
              <a:gd name="T2" fmla="*/ 1233 w 7300"/>
              <a:gd name="T3" fmla="*/ 832 h 4319"/>
              <a:gd name="T4" fmla="*/ 1233 w 7300"/>
              <a:gd name="T5" fmla="*/ 832 h 4319"/>
              <a:gd name="T6" fmla="*/ 287 w 7300"/>
              <a:gd name="T7" fmla="*/ 2056 h 4319"/>
              <a:gd name="T8" fmla="*/ 254 w 7300"/>
              <a:gd name="T9" fmla="*/ 3318 h 4319"/>
              <a:gd name="T10" fmla="*/ 2883 w 7300"/>
              <a:gd name="T11" fmla="*/ 4238 h 4319"/>
              <a:gd name="T12" fmla="*/ 3066 w 7300"/>
              <a:gd name="T13" fmla="*/ 4319 h 4319"/>
              <a:gd name="T14" fmla="*/ 6111 w 7300"/>
              <a:gd name="T15" fmla="*/ 4319 h 4319"/>
              <a:gd name="T16" fmla="*/ 6789 w 7300"/>
              <a:gd name="T17" fmla="*/ 2987 h 4319"/>
              <a:gd name="T18" fmla="*/ 7300 w 7300"/>
              <a:gd name="T19" fmla="*/ 2372 h 4319"/>
              <a:gd name="T20" fmla="*/ 7300 w 7300"/>
              <a:gd name="T21" fmla="*/ 0 h 4319"/>
              <a:gd name="T22" fmla="*/ 2384 w 7300"/>
              <a:gd name="T23" fmla="*/ 0 h 4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300" h="4319">
                <a:moveTo>
                  <a:pt x="2384" y="0"/>
                </a:moveTo>
                <a:cubicBezTo>
                  <a:pt x="1919" y="263"/>
                  <a:pt x="1539" y="550"/>
                  <a:pt x="1233" y="832"/>
                </a:cubicBezTo>
                <a:cubicBezTo>
                  <a:pt x="1318" y="776"/>
                  <a:pt x="1318" y="776"/>
                  <a:pt x="1233" y="832"/>
                </a:cubicBezTo>
                <a:cubicBezTo>
                  <a:pt x="727" y="1299"/>
                  <a:pt x="425" y="1751"/>
                  <a:pt x="287" y="2056"/>
                </a:cubicBezTo>
                <a:cubicBezTo>
                  <a:pt x="0" y="2690"/>
                  <a:pt x="29" y="3124"/>
                  <a:pt x="254" y="3318"/>
                </a:cubicBezTo>
                <a:cubicBezTo>
                  <a:pt x="675" y="3677"/>
                  <a:pt x="1632" y="3739"/>
                  <a:pt x="2883" y="4238"/>
                </a:cubicBezTo>
                <a:cubicBezTo>
                  <a:pt x="2945" y="4263"/>
                  <a:pt x="3006" y="4290"/>
                  <a:pt x="3066" y="4319"/>
                </a:cubicBezTo>
                <a:cubicBezTo>
                  <a:pt x="6111" y="4319"/>
                  <a:pt x="6111" y="4319"/>
                  <a:pt x="6111" y="4319"/>
                </a:cubicBezTo>
                <a:cubicBezTo>
                  <a:pt x="6254" y="3853"/>
                  <a:pt x="6469" y="3402"/>
                  <a:pt x="6789" y="2987"/>
                </a:cubicBezTo>
                <a:cubicBezTo>
                  <a:pt x="6962" y="2762"/>
                  <a:pt x="7134" y="2559"/>
                  <a:pt x="7300" y="2372"/>
                </a:cubicBezTo>
                <a:cubicBezTo>
                  <a:pt x="7300" y="0"/>
                  <a:pt x="7300" y="0"/>
                  <a:pt x="7300" y="0"/>
                </a:cubicBezTo>
                <a:lnTo>
                  <a:pt x="2384" y="0"/>
                </a:lnTo>
                <a:close/>
              </a:path>
            </a:pathLst>
          </a:custGeom>
          <a:gradFill flip="none" rotWithShape="1">
            <a:gsLst>
              <a:gs pos="2000">
                <a:srgbClr val="B0054B"/>
              </a:gs>
              <a:gs pos="27000">
                <a:srgbClr val="BF0D1E"/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A71D3F6B-2612-462B-856F-9A4D0776CB6C}"/>
              </a:ext>
            </a:extLst>
          </p:cNvPr>
          <p:cNvSpPr>
            <a:spLocks/>
          </p:cNvSpPr>
          <p:nvPr/>
        </p:nvSpPr>
        <p:spPr bwMode="auto">
          <a:xfrm>
            <a:off x="1014412" y="1588"/>
            <a:ext cx="11177587" cy="6856413"/>
          </a:xfrm>
          <a:custGeom>
            <a:avLst/>
            <a:gdLst>
              <a:gd name="T0" fmla="*/ 2090 w 7043"/>
              <a:gd name="T1" fmla="*/ 0 h 4319"/>
              <a:gd name="T2" fmla="*/ 1378 w 7043"/>
              <a:gd name="T3" fmla="*/ 479 h 4319"/>
              <a:gd name="T4" fmla="*/ 343 w 7043"/>
              <a:gd name="T5" fmla="*/ 1614 h 4319"/>
              <a:gd name="T6" fmla="*/ 207 w 7043"/>
              <a:gd name="T7" fmla="*/ 2854 h 4319"/>
              <a:gd name="T8" fmla="*/ 2727 w 7043"/>
              <a:gd name="T9" fmla="*/ 3955 h 4319"/>
              <a:gd name="T10" fmla="*/ 3295 w 7043"/>
              <a:gd name="T11" fmla="*/ 4319 h 4319"/>
              <a:gd name="T12" fmla="*/ 5889 w 7043"/>
              <a:gd name="T13" fmla="*/ 4319 h 4319"/>
              <a:gd name="T14" fmla="*/ 6686 w 7043"/>
              <a:gd name="T15" fmla="*/ 3011 h 4319"/>
              <a:gd name="T16" fmla="*/ 7043 w 7043"/>
              <a:gd name="T17" fmla="*/ 2637 h 4319"/>
              <a:gd name="T18" fmla="*/ 7043 w 7043"/>
              <a:gd name="T19" fmla="*/ 0 h 4319"/>
              <a:gd name="T20" fmla="*/ 2090 w 7043"/>
              <a:gd name="T21" fmla="*/ 0 h 4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043" h="4319">
                <a:moveTo>
                  <a:pt x="2090" y="0"/>
                </a:moveTo>
                <a:cubicBezTo>
                  <a:pt x="1821" y="155"/>
                  <a:pt x="1585" y="317"/>
                  <a:pt x="1378" y="479"/>
                </a:cubicBezTo>
                <a:cubicBezTo>
                  <a:pt x="840" y="901"/>
                  <a:pt x="504" y="1324"/>
                  <a:pt x="343" y="1614"/>
                </a:cubicBezTo>
                <a:cubicBezTo>
                  <a:pt x="7" y="2217"/>
                  <a:pt x="0" y="2647"/>
                  <a:pt x="207" y="2854"/>
                </a:cubicBezTo>
                <a:cubicBezTo>
                  <a:pt x="592" y="3239"/>
                  <a:pt x="1532" y="3371"/>
                  <a:pt x="2727" y="3955"/>
                </a:cubicBezTo>
                <a:cubicBezTo>
                  <a:pt x="2935" y="4057"/>
                  <a:pt x="3123" y="4180"/>
                  <a:pt x="3295" y="4319"/>
                </a:cubicBezTo>
                <a:cubicBezTo>
                  <a:pt x="5889" y="4319"/>
                  <a:pt x="5889" y="4319"/>
                  <a:pt x="5889" y="4319"/>
                </a:cubicBezTo>
                <a:cubicBezTo>
                  <a:pt x="6069" y="3854"/>
                  <a:pt x="6323" y="3410"/>
                  <a:pt x="6686" y="3011"/>
                </a:cubicBezTo>
                <a:cubicBezTo>
                  <a:pt x="6807" y="2878"/>
                  <a:pt x="6926" y="2754"/>
                  <a:pt x="7043" y="2637"/>
                </a:cubicBezTo>
                <a:cubicBezTo>
                  <a:pt x="7043" y="0"/>
                  <a:pt x="7043" y="0"/>
                  <a:pt x="7043" y="0"/>
                </a:cubicBezTo>
                <a:lnTo>
                  <a:pt x="2090" y="0"/>
                </a:lnTo>
                <a:close/>
              </a:path>
            </a:pathLst>
          </a:custGeom>
          <a:gradFill flip="none" rotWithShape="1">
            <a:gsLst>
              <a:gs pos="25000">
                <a:srgbClr val="A9025E"/>
              </a:gs>
              <a:gs pos="96000">
                <a:srgbClr val="BE0C24"/>
              </a:gs>
            </a:gsLst>
            <a:lin ang="168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EABA08B-07FB-41C1-8C2C-CB117F93179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D9D88CF6-3A3B-410A-A3DF-40417FAFC63D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73FC3E2-4E99-4F43-B465-CDF1978705C7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  <a:noFill/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E7E80FD-1BE2-4FE2-B48A-C0F5F19D2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0F2FDC6E-CF68-43B2-9859-39812ACB17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37D43A7B-A4FF-4A4D-89C5-5D173B07F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60E1FAC0-F79B-494A-8FA3-47649769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EA73D5DB-827B-47E3-9F08-971215851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6355C8C2-A847-4FF4-BA59-8112B4D86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B387FBFF-E840-492C-BABC-EF02516DD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36C72842-7809-4232-8A69-988AD51DE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D7498989-3BCE-4EEC-AFEB-2ED1527D4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12071E0C-0E15-413B-84A1-874DC932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</p:grp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52773" y="2924174"/>
            <a:ext cx="6934201" cy="31845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dirty="0">
                <a:solidFill>
                  <a:schemeClr val="bg1"/>
                </a:solidFill>
              </a:defRPr>
            </a:lvl1pPr>
            <a:lvl2pPr>
              <a:defRPr lang="fr-FR" dirty="0">
                <a:solidFill>
                  <a:schemeClr val="bg1"/>
                </a:solidFill>
              </a:defRPr>
            </a:lvl2pPr>
            <a:lvl3pPr>
              <a:defRPr lang="fr-FR" dirty="0">
                <a:solidFill>
                  <a:schemeClr val="bg1"/>
                </a:solidFill>
              </a:defRPr>
            </a:lvl3pPr>
            <a:lvl4pPr>
              <a:defRPr lang="fr-FR" dirty="0">
                <a:solidFill>
                  <a:schemeClr val="bg1"/>
                </a:solidFill>
              </a:defRPr>
            </a:lvl4pPr>
            <a:lvl5pPr>
              <a:defRPr lang="fr-FR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1267" name="Titre 11266">
            <a:extLst>
              <a:ext uri="{FF2B5EF4-FFF2-40B4-BE49-F238E27FC236}">
                <a16:creationId xmlns:a16="http://schemas.microsoft.com/office/drawing/2014/main" id="{26B0D6EC-4D7D-4CD9-992A-262AA3AA9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2773" y="1044576"/>
            <a:ext cx="5459412" cy="1622137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CC501166-1C05-4572-A11B-1D7EAB251C3B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Accroche PARME</a:t>
            </a:r>
          </a:p>
        </p:txBody>
      </p:sp>
    </p:spTree>
    <p:extLst>
      <p:ext uri="{BB962C8B-B14F-4D97-AF65-F5344CB8AC3E}">
        <p14:creationId xmlns:p14="http://schemas.microsoft.com/office/powerpoint/2010/main" val="16227173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717AC4-98E8-4039-A8BE-D841E5EF30D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76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3ADF600D-BF21-4B3A-9E48-D000939ECBFE}"/>
              </a:ext>
            </a:extLst>
          </p:cNvPr>
          <p:cNvSpPr>
            <a:spLocks noEditPoints="1"/>
          </p:cNvSpPr>
          <p:nvPr/>
        </p:nvSpPr>
        <p:spPr bwMode="auto">
          <a:xfrm>
            <a:off x="5297488" y="0"/>
            <a:ext cx="6894513" cy="6854825"/>
          </a:xfrm>
          <a:custGeom>
            <a:avLst/>
            <a:gdLst>
              <a:gd name="T0" fmla="*/ 581 w 4343"/>
              <a:gd name="T1" fmla="*/ 1780 h 4318"/>
              <a:gd name="T2" fmla="*/ 581 w 4343"/>
              <a:gd name="T3" fmla="*/ 1781 h 4318"/>
              <a:gd name="T4" fmla="*/ 581 w 4343"/>
              <a:gd name="T5" fmla="*/ 1780 h 4318"/>
              <a:gd name="T6" fmla="*/ 583 w 4343"/>
              <a:gd name="T7" fmla="*/ 1779 h 4318"/>
              <a:gd name="T8" fmla="*/ 582 w 4343"/>
              <a:gd name="T9" fmla="*/ 1780 h 4318"/>
              <a:gd name="T10" fmla="*/ 583 w 4343"/>
              <a:gd name="T11" fmla="*/ 1779 h 4318"/>
              <a:gd name="T12" fmla="*/ 584 w 4343"/>
              <a:gd name="T13" fmla="*/ 1777 h 4318"/>
              <a:gd name="T14" fmla="*/ 584 w 4343"/>
              <a:gd name="T15" fmla="*/ 1777 h 4318"/>
              <a:gd name="T16" fmla="*/ 3022 w 4343"/>
              <a:gd name="T17" fmla="*/ 0 h 4318"/>
              <a:gd name="T18" fmla="*/ 2182 w 4343"/>
              <a:gd name="T19" fmla="*/ 391 h 4318"/>
              <a:gd name="T20" fmla="*/ 1989 w 4343"/>
              <a:gd name="T21" fmla="*/ 505 h 4318"/>
              <a:gd name="T22" fmla="*/ 580 w 4343"/>
              <a:gd name="T23" fmla="*/ 1782 h 4318"/>
              <a:gd name="T24" fmla="*/ 581 w 4343"/>
              <a:gd name="T25" fmla="*/ 1781 h 4318"/>
              <a:gd name="T26" fmla="*/ 580 w 4343"/>
              <a:gd name="T27" fmla="*/ 1782 h 4318"/>
              <a:gd name="T28" fmla="*/ 103 w 4343"/>
              <a:gd name="T29" fmla="*/ 2755 h 4318"/>
              <a:gd name="T30" fmla="*/ 282 w 4343"/>
              <a:gd name="T31" fmla="*/ 3602 h 4318"/>
              <a:gd name="T32" fmla="*/ 2298 w 4343"/>
              <a:gd name="T33" fmla="*/ 3784 h 4318"/>
              <a:gd name="T34" fmla="*/ 3134 w 4343"/>
              <a:gd name="T35" fmla="*/ 4060 h 4318"/>
              <a:gd name="T36" fmla="*/ 3542 w 4343"/>
              <a:gd name="T37" fmla="*/ 4318 h 4318"/>
              <a:gd name="T38" fmla="*/ 4343 w 4343"/>
              <a:gd name="T39" fmla="*/ 4318 h 4318"/>
              <a:gd name="T40" fmla="*/ 4343 w 4343"/>
              <a:gd name="T41" fmla="*/ 0 h 4318"/>
              <a:gd name="T42" fmla="*/ 3022 w 4343"/>
              <a:gd name="T43" fmla="*/ 0 h 4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343" h="4318">
                <a:moveTo>
                  <a:pt x="581" y="1780"/>
                </a:moveTo>
                <a:cubicBezTo>
                  <a:pt x="581" y="1781"/>
                  <a:pt x="581" y="1781"/>
                  <a:pt x="581" y="1781"/>
                </a:cubicBezTo>
                <a:cubicBezTo>
                  <a:pt x="581" y="1781"/>
                  <a:pt x="581" y="1781"/>
                  <a:pt x="581" y="1780"/>
                </a:cubicBezTo>
                <a:moveTo>
                  <a:pt x="583" y="1779"/>
                </a:moveTo>
                <a:cubicBezTo>
                  <a:pt x="583" y="1779"/>
                  <a:pt x="582" y="1779"/>
                  <a:pt x="582" y="1780"/>
                </a:cubicBezTo>
                <a:cubicBezTo>
                  <a:pt x="582" y="1779"/>
                  <a:pt x="583" y="1779"/>
                  <a:pt x="583" y="1779"/>
                </a:cubicBezTo>
                <a:moveTo>
                  <a:pt x="584" y="1777"/>
                </a:moveTo>
                <a:cubicBezTo>
                  <a:pt x="629" y="1732"/>
                  <a:pt x="629" y="1732"/>
                  <a:pt x="584" y="1777"/>
                </a:cubicBezTo>
                <a:moveTo>
                  <a:pt x="3022" y="0"/>
                </a:moveTo>
                <a:cubicBezTo>
                  <a:pt x="2754" y="97"/>
                  <a:pt x="2472" y="225"/>
                  <a:pt x="2182" y="391"/>
                </a:cubicBezTo>
                <a:cubicBezTo>
                  <a:pt x="2116" y="428"/>
                  <a:pt x="2051" y="467"/>
                  <a:pt x="1989" y="505"/>
                </a:cubicBezTo>
                <a:cubicBezTo>
                  <a:pt x="1324" y="917"/>
                  <a:pt x="875" y="1373"/>
                  <a:pt x="580" y="1782"/>
                </a:cubicBezTo>
                <a:cubicBezTo>
                  <a:pt x="580" y="1782"/>
                  <a:pt x="580" y="1781"/>
                  <a:pt x="581" y="1781"/>
                </a:cubicBezTo>
                <a:cubicBezTo>
                  <a:pt x="580" y="1781"/>
                  <a:pt x="580" y="1782"/>
                  <a:pt x="580" y="1782"/>
                </a:cubicBezTo>
                <a:cubicBezTo>
                  <a:pt x="295" y="2177"/>
                  <a:pt x="152" y="2528"/>
                  <a:pt x="103" y="2755"/>
                </a:cubicBezTo>
                <a:cubicBezTo>
                  <a:pt x="0" y="3225"/>
                  <a:pt x="90" y="3510"/>
                  <a:pt x="282" y="3602"/>
                </a:cubicBezTo>
                <a:cubicBezTo>
                  <a:pt x="638" y="3773"/>
                  <a:pt x="1328" y="3657"/>
                  <a:pt x="2298" y="3784"/>
                </a:cubicBezTo>
                <a:cubicBezTo>
                  <a:pt x="2605" y="3825"/>
                  <a:pt x="2880" y="3926"/>
                  <a:pt x="3134" y="4060"/>
                </a:cubicBezTo>
                <a:cubicBezTo>
                  <a:pt x="3277" y="4136"/>
                  <a:pt x="3413" y="4223"/>
                  <a:pt x="3542" y="4318"/>
                </a:cubicBezTo>
                <a:cubicBezTo>
                  <a:pt x="4343" y="4318"/>
                  <a:pt x="4343" y="4318"/>
                  <a:pt x="4343" y="4318"/>
                </a:cubicBezTo>
                <a:cubicBezTo>
                  <a:pt x="4343" y="0"/>
                  <a:pt x="4343" y="0"/>
                  <a:pt x="4343" y="0"/>
                </a:cubicBezTo>
                <a:lnTo>
                  <a:pt x="3022" y="0"/>
                </a:lnTo>
                <a:close/>
              </a:path>
            </a:pathLst>
          </a:custGeom>
          <a:gradFill flip="none" rotWithShape="1">
            <a:gsLst>
              <a:gs pos="34000">
                <a:srgbClr val="FFD203"/>
              </a:gs>
              <a:gs pos="89000">
                <a:srgbClr val="F6851F"/>
              </a:gs>
            </a:gsLst>
            <a:lin ang="27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F1DA59B9-27A8-4CDD-A987-7333E262CAC1}"/>
              </a:ext>
            </a:extLst>
          </p:cNvPr>
          <p:cNvSpPr>
            <a:spLocks/>
          </p:cNvSpPr>
          <p:nvPr/>
        </p:nvSpPr>
        <p:spPr bwMode="auto">
          <a:xfrm>
            <a:off x="5614988" y="0"/>
            <a:ext cx="6577013" cy="6858000"/>
          </a:xfrm>
          <a:custGeom>
            <a:avLst/>
            <a:gdLst>
              <a:gd name="T0" fmla="*/ 2991 w 4143"/>
              <a:gd name="T1" fmla="*/ 3846 h 4320"/>
              <a:gd name="T2" fmla="*/ 3569 w 4143"/>
              <a:gd name="T3" fmla="*/ 4320 h 4320"/>
              <a:gd name="T4" fmla="*/ 4143 w 4143"/>
              <a:gd name="T5" fmla="*/ 4320 h 4320"/>
              <a:gd name="T6" fmla="*/ 4143 w 4143"/>
              <a:gd name="T7" fmla="*/ 0 h 4320"/>
              <a:gd name="T8" fmla="*/ 2814 w 4143"/>
              <a:gd name="T9" fmla="*/ 0 h 4320"/>
              <a:gd name="T10" fmla="*/ 2355 w 4143"/>
              <a:gd name="T11" fmla="*/ 189 h 4320"/>
              <a:gd name="T12" fmla="*/ 2158 w 4143"/>
              <a:gd name="T13" fmla="*/ 286 h 4320"/>
              <a:gd name="T14" fmla="*/ 680 w 4143"/>
              <a:gd name="T15" fmla="*/ 1419 h 4320"/>
              <a:gd name="T16" fmla="*/ 137 w 4143"/>
              <a:gd name="T17" fmla="*/ 2329 h 4320"/>
              <a:gd name="T18" fmla="*/ 244 w 4143"/>
              <a:gd name="T19" fmla="*/ 3170 h 4320"/>
              <a:gd name="T20" fmla="*/ 2196 w 4143"/>
              <a:gd name="T21" fmla="*/ 3510 h 4320"/>
              <a:gd name="T22" fmla="*/ 2991 w 4143"/>
              <a:gd name="T23" fmla="*/ 3846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43" h="4320">
                <a:moveTo>
                  <a:pt x="2991" y="3846"/>
                </a:moveTo>
                <a:cubicBezTo>
                  <a:pt x="3202" y="3981"/>
                  <a:pt x="3393" y="4143"/>
                  <a:pt x="3569" y="4320"/>
                </a:cubicBezTo>
                <a:cubicBezTo>
                  <a:pt x="4143" y="4320"/>
                  <a:pt x="4143" y="4320"/>
                  <a:pt x="4143" y="4320"/>
                </a:cubicBezTo>
                <a:cubicBezTo>
                  <a:pt x="4143" y="0"/>
                  <a:pt x="4143" y="0"/>
                  <a:pt x="4143" y="0"/>
                </a:cubicBezTo>
                <a:cubicBezTo>
                  <a:pt x="2814" y="0"/>
                  <a:pt x="2814" y="0"/>
                  <a:pt x="2814" y="0"/>
                </a:cubicBezTo>
                <a:cubicBezTo>
                  <a:pt x="2665" y="54"/>
                  <a:pt x="2511" y="117"/>
                  <a:pt x="2355" y="189"/>
                </a:cubicBezTo>
                <a:cubicBezTo>
                  <a:pt x="2288" y="221"/>
                  <a:pt x="2222" y="253"/>
                  <a:pt x="2158" y="286"/>
                </a:cubicBezTo>
                <a:cubicBezTo>
                  <a:pt x="1476" y="635"/>
                  <a:pt x="1001" y="1043"/>
                  <a:pt x="680" y="1419"/>
                </a:cubicBezTo>
                <a:cubicBezTo>
                  <a:pt x="371" y="1781"/>
                  <a:pt x="203" y="2112"/>
                  <a:pt x="137" y="2329"/>
                </a:cubicBezTo>
                <a:cubicBezTo>
                  <a:pt x="0" y="2780"/>
                  <a:pt x="65" y="3065"/>
                  <a:pt x="244" y="3170"/>
                </a:cubicBezTo>
                <a:cubicBezTo>
                  <a:pt x="578" y="3365"/>
                  <a:pt x="1261" y="3308"/>
                  <a:pt x="2196" y="3510"/>
                </a:cubicBezTo>
                <a:cubicBezTo>
                  <a:pt x="2493" y="3575"/>
                  <a:pt x="2753" y="3695"/>
                  <a:pt x="2991" y="384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4" name="Logo">
            <a:extLst>
              <a:ext uri="{FF2B5EF4-FFF2-40B4-BE49-F238E27FC236}">
                <a16:creationId xmlns:a16="http://schemas.microsoft.com/office/drawing/2014/main" id="{37B3E3B6-B2AB-491D-9C4E-9D0A2ADE3618}"/>
              </a:ext>
            </a:extLst>
          </p:cNvPr>
          <p:cNvGrpSpPr>
            <a:grpSpLocks noChangeAspect="1"/>
          </p:cNvGrpSpPr>
          <p:nvPr/>
        </p:nvGrpSpPr>
        <p:grpSpPr>
          <a:xfrm>
            <a:off x="8983189" y="3607841"/>
            <a:ext cx="2394000" cy="1340490"/>
            <a:chOff x="6425674" y="5392273"/>
            <a:chExt cx="2052000" cy="1148990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618AC344-4F4F-4C12-9302-C1F65A738877}"/>
                </a:ext>
              </a:extLst>
            </p:cNvPr>
            <p:cNvGrpSpPr/>
            <p:nvPr/>
          </p:nvGrpSpPr>
          <p:grpSpPr>
            <a:xfrm>
              <a:off x="6581081" y="5577217"/>
              <a:ext cx="357668" cy="359666"/>
              <a:chOff x="1009650" y="946150"/>
              <a:chExt cx="3979863" cy="4002088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A57A9421-17CA-4DBF-A8FA-F6B50FE4E1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8938" y="1022350"/>
                <a:ext cx="1768475" cy="1793875"/>
              </a:xfrm>
              <a:custGeom>
                <a:avLst/>
                <a:gdLst>
                  <a:gd name="T0" fmla="*/ 275 w 278"/>
                  <a:gd name="T1" fmla="*/ 171 h 282"/>
                  <a:gd name="T2" fmla="*/ 256 w 278"/>
                  <a:gd name="T3" fmla="*/ 121 h 282"/>
                  <a:gd name="T4" fmla="*/ 183 w 278"/>
                  <a:gd name="T5" fmla="*/ 45 h 282"/>
                  <a:gd name="T6" fmla="*/ 98 w 278"/>
                  <a:gd name="T7" fmla="*/ 6 h 282"/>
                  <a:gd name="T8" fmla="*/ 56 w 278"/>
                  <a:gd name="T9" fmla="*/ 0 h 282"/>
                  <a:gd name="T10" fmla="*/ 42 w 278"/>
                  <a:gd name="T11" fmla="*/ 1 h 282"/>
                  <a:gd name="T12" fmla="*/ 0 w 278"/>
                  <a:gd name="T13" fmla="*/ 28 h 282"/>
                  <a:gd name="T14" fmla="*/ 42 w 278"/>
                  <a:gd name="T15" fmla="*/ 124 h 282"/>
                  <a:gd name="T16" fmla="*/ 50 w 278"/>
                  <a:gd name="T17" fmla="*/ 169 h 282"/>
                  <a:gd name="T18" fmla="*/ 33 w 278"/>
                  <a:gd name="T19" fmla="*/ 253 h 282"/>
                  <a:gd name="T20" fmla="*/ 25 w 278"/>
                  <a:gd name="T21" fmla="*/ 274 h 282"/>
                  <a:gd name="T22" fmla="*/ 34 w 278"/>
                  <a:gd name="T23" fmla="*/ 282 h 282"/>
                  <a:gd name="T24" fmla="*/ 51 w 278"/>
                  <a:gd name="T25" fmla="*/ 266 h 282"/>
                  <a:gd name="T26" fmla="*/ 119 w 278"/>
                  <a:gd name="T27" fmla="*/ 219 h 282"/>
                  <a:gd name="T28" fmla="*/ 162 w 278"/>
                  <a:gd name="T29" fmla="*/ 210 h 282"/>
                  <a:gd name="T30" fmla="*/ 212 w 278"/>
                  <a:gd name="T31" fmla="*/ 212 h 282"/>
                  <a:gd name="T32" fmla="*/ 262 w 278"/>
                  <a:gd name="T33" fmla="*/ 211 h 282"/>
                  <a:gd name="T34" fmla="*/ 275 w 278"/>
                  <a:gd name="T35" fmla="*/ 171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78" h="282">
                    <a:moveTo>
                      <a:pt x="275" y="171"/>
                    </a:moveTo>
                    <a:cubicBezTo>
                      <a:pt x="273" y="160"/>
                      <a:pt x="268" y="142"/>
                      <a:pt x="256" y="121"/>
                    </a:cubicBezTo>
                    <a:cubicBezTo>
                      <a:pt x="242" y="98"/>
                      <a:pt x="219" y="70"/>
                      <a:pt x="183" y="45"/>
                    </a:cubicBezTo>
                    <a:cubicBezTo>
                      <a:pt x="152" y="23"/>
                      <a:pt x="123" y="12"/>
                      <a:pt x="98" y="6"/>
                    </a:cubicBezTo>
                    <a:cubicBezTo>
                      <a:pt x="82" y="2"/>
                      <a:pt x="68" y="0"/>
                      <a:pt x="56" y="0"/>
                    </a:cubicBezTo>
                    <a:cubicBezTo>
                      <a:pt x="51" y="0"/>
                      <a:pt x="46" y="1"/>
                      <a:pt x="42" y="1"/>
                    </a:cubicBezTo>
                    <a:cubicBezTo>
                      <a:pt x="13" y="4"/>
                      <a:pt x="0" y="15"/>
                      <a:pt x="0" y="28"/>
                    </a:cubicBezTo>
                    <a:cubicBezTo>
                      <a:pt x="2" y="48"/>
                      <a:pt x="24" y="77"/>
                      <a:pt x="42" y="124"/>
                    </a:cubicBezTo>
                    <a:cubicBezTo>
                      <a:pt x="47" y="139"/>
                      <a:pt x="50" y="154"/>
                      <a:pt x="50" y="169"/>
                    </a:cubicBezTo>
                    <a:cubicBezTo>
                      <a:pt x="50" y="198"/>
                      <a:pt x="42" y="226"/>
                      <a:pt x="33" y="253"/>
                    </a:cubicBezTo>
                    <a:cubicBezTo>
                      <a:pt x="30" y="260"/>
                      <a:pt x="28" y="267"/>
                      <a:pt x="25" y="274"/>
                    </a:cubicBezTo>
                    <a:cubicBezTo>
                      <a:pt x="29" y="276"/>
                      <a:pt x="32" y="279"/>
                      <a:pt x="34" y="282"/>
                    </a:cubicBezTo>
                    <a:cubicBezTo>
                      <a:pt x="39" y="277"/>
                      <a:pt x="45" y="271"/>
                      <a:pt x="51" y="266"/>
                    </a:cubicBezTo>
                    <a:cubicBezTo>
                      <a:pt x="71" y="247"/>
                      <a:pt x="93" y="229"/>
                      <a:pt x="119" y="219"/>
                    </a:cubicBezTo>
                    <a:cubicBezTo>
                      <a:pt x="132" y="214"/>
                      <a:pt x="147" y="210"/>
                      <a:pt x="162" y="210"/>
                    </a:cubicBezTo>
                    <a:cubicBezTo>
                      <a:pt x="181" y="209"/>
                      <a:pt x="198" y="211"/>
                      <a:pt x="212" y="212"/>
                    </a:cubicBezTo>
                    <a:cubicBezTo>
                      <a:pt x="234" y="213"/>
                      <a:pt x="251" y="215"/>
                      <a:pt x="262" y="211"/>
                    </a:cubicBezTo>
                    <a:cubicBezTo>
                      <a:pt x="272" y="208"/>
                      <a:pt x="278" y="194"/>
                      <a:pt x="275" y="171"/>
                    </a:cubicBezTo>
                    <a:close/>
                  </a:path>
                </a:pathLst>
              </a:custGeom>
              <a:gradFill>
                <a:gsLst>
                  <a:gs pos="3000">
                    <a:srgbClr val="C7015E"/>
                  </a:gs>
                  <a:gs pos="93000">
                    <a:srgbClr val="D80B36"/>
                  </a:gs>
                </a:gsLst>
                <a:lin ang="174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5E89333D-0E8E-4835-A610-BBA6216AF88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57300" y="3038475"/>
                <a:ext cx="1760538" cy="1808163"/>
              </a:xfrm>
              <a:custGeom>
                <a:avLst/>
                <a:gdLst>
                  <a:gd name="T0" fmla="*/ 241 w 277"/>
                  <a:gd name="T1" fmla="*/ 157 h 284"/>
                  <a:gd name="T2" fmla="*/ 236 w 277"/>
                  <a:gd name="T3" fmla="*/ 128 h 284"/>
                  <a:gd name="T4" fmla="*/ 258 w 277"/>
                  <a:gd name="T5" fmla="*/ 29 h 284"/>
                  <a:gd name="T6" fmla="*/ 268 w 277"/>
                  <a:gd name="T7" fmla="*/ 8 h 284"/>
                  <a:gd name="T8" fmla="*/ 256 w 277"/>
                  <a:gd name="T9" fmla="*/ 0 h 284"/>
                  <a:gd name="T10" fmla="*/ 238 w 277"/>
                  <a:gd name="T11" fmla="*/ 15 h 284"/>
                  <a:gd name="T12" fmla="*/ 149 w 277"/>
                  <a:gd name="T13" fmla="*/ 61 h 284"/>
                  <a:gd name="T14" fmla="*/ 121 w 277"/>
                  <a:gd name="T15" fmla="*/ 63 h 284"/>
                  <a:gd name="T16" fmla="*/ 29 w 277"/>
                  <a:gd name="T17" fmla="*/ 53 h 284"/>
                  <a:gd name="T18" fmla="*/ 17 w 277"/>
                  <a:gd name="T19" fmla="*/ 55 h 284"/>
                  <a:gd name="T20" fmla="*/ 1 w 277"/>
                  <a:gd name="T21" fmla="*/ 95 h 284"/>
                  <a:gd name="T22" fmla="*/ 13 w 277"/>
                  <a:gd name="T23" fmla="*/ 138 h 284"/>
                  <a:gd name="T24" fmla="*/ 87 w 277"/>
                  <a:gd name="T25" fmla="*/ 231 h 284"/>
                  <a:gd name="T26" fmla="*/ 186 w 277"/>
                  <a:gd name="T27" fmla="*/ 279 h 284"/>
                  <a:gd name="T28" fmla="*/ 154 w 277"/>
                  <a:gd name="T29" fmla="*/ 260 h 284"/>
                  <a:gd name="T30" fmla="*/ 186 w 277"/>
                  <a:gd name="T31" fmla="*/ 279 h 284"/>
                  <a:gd name="T32" fmla="*/ 232 w 277"/>
                  <a:gd name="T33" fmla="*/ 283 h 284"/>
                  <a:gd name="T34" fmla="*/ 277 w 277"/>
                  <a:gd name="T35" fmla="*/ 257 h 284"/>
                  <a:gd name="T36" fmla="*/ 241 w 277"/>
                  <a:gd name="T37" fmla="*/ 157 h 284"/>
                  <a:gd name="T38" fmla="*/ 93 w 277"/>
                  <a:gd name="T39" fmla="*/ 183 h 284"/>
                  <a:gd name="T40" fmla="*/ 126 w 277"/>
                  <a:gd name="T41" fmla="*/ 102 h 284"/>
                  <a:gd name="T42" fmla="*/ 93 w 277"/>
                  <a:gd name="T43" fmla="*/ 183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77" h="284">
                    <a:moveTo>
                      <a:pt x="241" y="157"/>
                    </a:moveTo>
                    <a:cubicBezTo>
                      <a:pt x="238" y="147"/>
                      <a:pt x="237" y="138"/>
                      <a:pt x="236" y="128"/>
                    </a:cubicBezTo>
                    <a:cubicBezTo>
                      <a:pt x="233" y="93"/>
                      <a:pt x="244" y="59"/>
                      <a:pt x="258" y="29"/>
                    </a:cubicBezTo>
                    <a:cubicBezTo>
                      <a:pt x="261" y="22"/>
                      <a:pt x="264" y="15"/>
                      <a:pt x="268" y="8"/>
                    </a:cubicBezTo>
                    <a:cubicBezTo>
                      <a:pt x="263" y="6"/>
                      <a:pt x="259" y="3"/>
                      <a:pt x="256" y="0"/>
                    </a:cubicBezTo>
                    <a:cubicBezTo>
                      <a:pt x="250" y="5"/>
                      <a:pt x="244" y="10"/>
                      <a:pt x="238" y="15"/>
                    </a:cubicBezTo>
                    <a:cubicBezTo>
                      <a:pt x="213" y="35"/>
                      <a:pt x="183" y="55"/>
                      <a:pt x="149" y="61"/>
                    </a:cubicBezTo>
                    <a:cubicBezTo>
                      <a:pt x="140" y="63"/>
                      <a:pt x="130" y="64"/>
                      <a:pt x="121" y="63"/>
                    </a:cubicBezTo>
                    <a:cubicBezTo>
                      <a:pt x="80" y="62"/>
                      <a:pt x="50" y="53"/>
                      <a:pt x="29" y="53"/>
                    </a:cubicBezTo>
                    <a:cubicBezTo>
                      <a:pt x="25" y="53"/>
                      <a:pt x="21" y="54"/>
                      <a:pt x="17" y="55"/>
                    </a:cubicBezTo>
                    <a:cubicBezTo>
                      <a:pt x="7" y="58"/>
                      <a:pt x="0" y="71"/>
                      <a:pt x="1" y="95"/>
                    </a:cubicBezTo>
                    <a:cubicBezTo>
                      <a:pt x="2" y="105"/>
                      <a:pt x="5" y="120"/>
                      <a:pt x="13" y="138"/>
                    </a:cubicBezTo>
                    <a:cubicBezTo>
                      <a:pt x="24" y="165"/>
                      <a:pt x="47" y="199"/>
                      <a:pt x="87" y="231"/>
                    </a:cubicBezTo>
                    <a:cubicBezTo>
                      <a:pt x="123" y="258"/>
                      <a:pt x="157" y="272"/>
                      <a:pt x="186" y="279"/>
                    </a:cubicBezTo>
                    <a:cubicBezTo>
                      <a:pt x="172" y="273"/>
                      <a:pt x="162" y="266"/>
                      <a:pt x="154" y="260"/>
                    </a:cubicBezTo>
                    <a:cubicBezTo>
                      <a:pt x="162" y="266"/>
                      <a:pt x="172" y="273"/>
                      <a:pt x="186" y="279"/>
                    </a:cubicBezTo>
                    <a:cubicBezTo>
                      <a:pt x="204" y="283"/>
                      <a:pt x="220" y="284"/>
                      <a:pt x="232" y="283"/>
                    </a:cubicBezTo>
                    <a:cubicBezTo>
                      <a:pt x="262" y="281"/>
                      <a:pt x="277" y="270"/>
                      <a:pt x="277" y="257"/>
                    </a:cubicBezTo>
                    <a:cubicBezTo>
                      <a:pt x="277" y="236"/>
                      <a:pt x="257" y="206"/>
                      <a:pt x="241" y="157"/>
                    </a:cubicBezTo>
                    <a:close/>
                    <a:moveTo>
                      <a:pt x="93" y="183"/>
                    </a:moveTo>
                    <a:cubicBezTo>
                      <a:pt x="105" y="170"/>
                      <a:pt x="111" y="140"/>
                      <a:pt x="126" y="102"/>
                    </a:cubicBezTo>
                    <a:cubicBezTo>
                      <a:pt x="111" y="140"/>
                      <a:pt x="105" y="170"/>
                      <a:pt x="93" y="183"/>
                    </a:cubicBezTo>
                    <a:close/>
                  </a:path>
                </a:pathLst>
              </a:custGeom>
              <a:solidFill>
                <a:srgbClr val="B4E0F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Freeform 7">
                <a:extLst>
                  <a:ext uri="{FF2B5EF4-FFF2-40B4-BE49-F238E27FC236}">
                    <a16:creationId xmlns:a16="http://schemas.microsoft.com/office/drawing/2014/main" id="{BE901D6D-40E1-47A9-A716-41BCE2E301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9650" y="2173288"/>
                <a:ext cx="1849438" cy="2087563"/>
              </a:xfrm>
              <a:custGeom>
                <a:avLst/>
                <a:gdLst>
                  <a:gd name="T0" fmla="*/ 289 w 291"/>
                  <a:gd name="T1" fmla="*/ 118 h 328"/>
                  <a:gd name="T2" fmla="*/ 266 w 291"/>
                  <a:gd name="T3" fmla="*/ 116 h 328"/>
                  <a:gd name="T4" fmla="*/ 148 w 291"/>
                  <a:gd name="T5" fmla="*/ 75 h 328"/>
                  <a:gd name="T6" fmla="*/ 80 w 291"/>
                  <a:gd name="T7" fmla="*/ 1 h 328"/>
                  <a:gd name="T8" fmla="*/ 72 w 291"/>
                  <a:gd name="T9" fmla="*/ 0 h 328"/>
                  <a:gd name="T10" fmla="*/ 41 w 291"/>
                  <a:gd name="T11" fmla="*/ 20 h 328"/>
                  <a:gd name="T12" fmla="*/ 13 w 291"/>
                  <a:gd name="T13" fmla="*/ 174 h 328"/>
                  <a:gd name="T14" fmla="*/ 52 w 291"/>
                  <a:gd name="T15" fmla="*/ 274 h 328"/>
                  <a:gd name="T16" fmla="*/ 83 w 291"/>
                  <a:gd name="T17" fmla="*/ 308 h 328"/>
                  <a:gd name="T18" fmla="*/ 132 w 291"/>
                  <a:gd name="T19" fmla="*/ 319 h 328"/>
                  <a:gd name="T20" fmla="*/ 173 w 291"/>
                  <a:gd name="T21" fmla="*/ 222 h 328"/>
                  <a:gd name="T22" fmla="*/ 188 w 291"/>
                  <a:gd name="T23" fmla="*/ 197 h 328"/>
                  <a:gd name="T24" fmla="*/ 270 w 291"/>
                  <a:gd name="T25" fmla="*/ 139 h 328"/>
                  <a:gd name="T26" fmla="*/ 291 w 291"/>
                  <a:gd name="T27" fmla="*/ 130 h 328"/>
                  <a:gd name="T28" fmla="*/ 289 w 291"/>
                  <a:gd name="T29" fmla="*/ 118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91" h="328">
                    <a:moveTo>
                      <a:pt x="289" y="118"/>
                    </a:moveTo>
                    <a:cubicBezTo>
                      <a:pt x="281" y="117"/>
                      <a:pt x="274" y="117"/>
                      <a:pt x="266" y="116"/>
                    </a:cubicBezTo>
                    <a:cubicBezTo>
                      <a:pt x="225" y="114"/>
                      <a:pt x="181" y="107"/>
                      <a:pt x="148" y="75"/>
                    </a:cubicBezTo>
                    <a:cubicBezTo>
                      <a:pt x="114" y="41"/>
                      <a:pt x="97" y="10"/>
                      <a:pt x="80" y="1"/>
                    </a:cubicBezTo>
                    <a:cubicBezTo>
                      <a:pt x="77" y="0"/>
                      <a:pt x="75" y="0"/>
                      <a:pt x="72" y="0"/>
                    </a:cubicBezTo>
                    <a:cubicBezTo>
                      <a:pt x="64" y="0"/>
                      <a:pt x="53" y="6"/>
                      <a:pt x="41" y="20"/>
                    </a:cubicBezTo>
                    <a:cubicBezTo>
                      <a:pt x="25" y="39"/>
                      <a:pt x="0" y="92"/>
                      <a:pt x="13" y="174"/>
                    </a:cubicBezTo>
                    <a:cubicBezTo>
                      <a:pt x="20" y="218"/>
                      <a:pt x="35" y="250"/>
                      <a:pt x="52" y="274"/>
                    </a:cubicBezTo>
                    <a:cubicBezTo>
                      <a:pt x="62" y="289"/>
                      <a:pt x="73" y="300"/>
                      <a:pt x="83" y="308"/>
                    </a:cubicBezTo>
                    <a:cubicBezTo>
                      <a:pt x="106" y="326"/>
                      <a:pt x="124" y="328"/>
                      <a:pt x="132" y="319"/>
                    </a:cubicBezTo>
                    <a:cubicBezTo>
                      <a:pt x="146" y="304"/>
                      <a:pt x="151" y="268"/>
                      <a:pt x="173" y="222"/>
                    </a:cubicBezTo>
                    <a:cubicBezTo>
                      <a:pt x="177" y="213"/>
                      <a:pt x="182" y="205"/>
                      <a:pt x="188" y="197"/>
                    </a:cubicBezTo>
                    <a:cubicBezTo>
                      <a:pt x="209" y="169"/>
                      <a:pt x="240" y="152"/>
                      <a:pt x="270" y="139"/>
                    </a:cubicBezTo>
                    <a:cubicBezTo>
                      <a:pt x="277" y="136"/>
                      <a:pt x="284" y="133"/>
                      <a:pt x="291" y="130"/>
                    </a:cubicBezTo>
                    <a:cubicBezTo>
                      <a:pt x="289" y="126"/>
                      <a:pt x="288" y="122"/>
                      <a:pt x="289" y="118"/>
                    </a:cubicBezTo>
                    <a:close/>
                  </a:path>
                </a:pathLst>
              </a:custGeom>
              <a:gradFill>
                <a:gsLst>
                  <a:gs pos="3000">
                    <a:srgbClr val="07797A"/>
                  </a:gs>
                  <a:gs pos="84000">
                    <a:srgbClr val="8FCDCF"/>
                  </a:gs>
                </a:gsLst>
                <a:lin ang="21594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" name="Freeform 8">
                <a:extLst>
                  <a:ext uri="{FF2B5EF4-FFF2-40B4-BE49-F238E27FC236}">
                    <a16:creationId xmlns:a16="http://schemas.microsoft.com/office/drawing/2014/main" id="{F19DAC90-C14B-4E4D-90ED-2CC433309E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8988" y="3084513"/>
                <a:ext cx="2211388" cy="1863725"/>
              </a:xfrm>
              <a:custGeom>
                <a:avLst/>
                <a:gdLst>
                  <a:gd name="T0" fmla="*/ 339 w 348"/>
                  <a:gd name="T1" fmla="*/ 180 h 293"/>
                  <a:gd name="T2" fmla="*/ 245 w 348"/>
                  <a:gd name="T3" fmla="*/ 130 h 293"/>
                  <a:gd name="T4" fmla="*/ 171 w 348"/>
                  <a:gd name="T5" fmla="*/ 23 h 293"/>
                  <a:gd name="T6" fmla="*/ 164 w 348"/>
                  <a:gd name="T7" fmla="*/ 0 h 293"/>
                  <a:gd name="T8" fmla="*/ 149 w 348"/>
                  <a:gd name="T9" fmla="*/ 2 h 293"/>
                  <a:gd name="T10" fmla="*/ 146 w 348"/>
                  <a:gd name="T11" fmla="*/ 25 h 293"/>
                  <a:gd name="T12" fmla="*/ 110 w 348"/>
                  <a:gd name="T13" fmla="*/ 121 h 293"/>
                  <a:gd name="T14" fmla="*/ 90 w 348"/>
                  <a:gd name="T15" fmla="*/ 142 h 293"/>
                  <a:gd name="T16" fmla="*/ 6 w 348"/>
                  <a:gd name="T17" fmla="*/ 206 h 293"/>
                  <a:gd name="T18" fmla="*/ 22 w 348"/>
                  <a:gd name="T19" fmla="*/ 247 h 293"/>
                  <a:gd name="T20" fmla="*/ 60 w 348"/>
                  <a:gd name="T21" fmla="*/ 272 h 293"/>
                  <a:gd name="T22" fmla="*/ 179 w 348"/>
                  <a:gd name="T23" fmla="*/ 290 h 293"/>
                  <a:gd name="T24" fmla="*/ 323 w 348"/>
                  <a:gd name="T25" fmla="*/ 230 h 293"/>
                  <a:gd name="T26" fmla="*/ 339 w 348"/>
                  <a:gd name="T27" fmla="*/ 18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8" h="293">
                    <a:moveTo>
                      <a:pt x="339" y="180"/>
                    </a:moveTo>
                    <a:cubicBezTo>
                      <a:pt x="326" y="165"/>
                      <a:pt x="290" y="156"/>
                      <a:pt x="245" y="130"/>
                    </a:cubicBezTo>
                    <a:cubicBezTo>
                      <a:pt x="203" y="105"/>
                      <a:pt x="184" y="63"/>
                      <a:pt x="171" y="23"/>
                    </a:cubicBezTo>
                    <a:cubicBezTo>
                      <a:pt x="169" y="15"/>
                      <a:pt x="166" y="8"/>
                      <a:pt x="164" y="0"/>
                    </a:cubicBezTo>
                    <a:cubicBezTo>
                      <a:pt x="159" y="2"/>
                      <a:pt x="154" y="3"/>
                      <a:pt x="149" y="2"/>
                    </a:cubicBezTo>
                    <a:cubicBezTo>
                      <a:pt x="148" y="10"/>
                      <a:pt x="147" y="18"/>
                      <a:pt x="146" y="25"/>
                    </a:cubicBezTo>
                    <a:cubicBezTo>
                      <a:pt x="141" y="58"/>
                      <a:pt x="132" y="93"/>
                      <a:pt x="110" y="121"/>
                    </a:cubicBezTo>
                    <a:cubicBezTo>
                      <a:pt x="104" y="129"/>
                      <a:pt x="98" y="136"/>
                      <a:pt x="90" y="142"/>
                    </a:cubicBezTo>
                    <a:cubicBezTo>
                      <a:pt x="50" y="175"/>
                      <a:pt x="17" y="189"/>
                      <a:pt x="6" y="206"/>
                    </a:cubicBezTo>
                    <a:cubicBezTo>
                      <a:pt x="0" y="215"/>
                      <a:pt x="4" y="230"/>
                      <a:pt x="22" y="247"/>
                    </a:cubicBezTo>
                    <a:cubicBezTo>
                      <a:pt x="29" y="255"/>
                      <a:pt x="42" y="264"/>
                      <a:pt x="60" y="272"/>
                    </a:cubicBezTo>
                    <a:cubicBezTo>
                      <a:pt x="87" y="284"/>
                      <a:pt x="127" y="293"/>
                      <a:pt x="179" y="290"/>
                    </a:cubicBezTo>
                    <a:cubicBezTo>
                      <a:pt x="254" y="284"/>
                      <a:pt x="301" y="253"/>
                      <a:pt x="323" y="230"/>
                    </a:cubicBezTo>
                    <a:cubicBezTo>
                      <a:pt x="344" y="208"/>
                      <a:pt x="348" y="190"/>
                      <a:pt x="339" y="180"/>
                    </a:cubicBezTo>
                    <a:close/>
                  </a:path>
                </a:pathLst>
              </a:custGeom>
              <a:gradFill>
                <a:gsLst>
                  <a:gs pos="33000">
                    <a:srgbClr val="F7A605"/>
                  </a:gs>
                  <a:gs pos="93000">
                    <a:srgbClr val="E8520F"/>
                  </a:gs>
                </a:gsLst>
                <a:lin ang="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Freeform 9">
                <a:extLst>
                  <a:ext uri="{FF2B5EF4-FFF2-40B4-BE49-F238E27FC236}">
                    <a16:creationId xmlns:a16="http://schemas.microsoft.com/office/drawing/2014/main" id="{686104C3-2C02-414E-BCAC-5EB20A1FA4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9125" y="1792288"/>
                <a:ext cx="1830388" cy="1679575"/>
              </a:xfrm>
              <a:custGeom>
                <a:avLst/>
                <a:gdLst>
                  <a:gd name="T0" fmla="*/ 239 w 288"/>
                  <a:gd name="T1" fmla="*/ 50 h 264"/>
                  <a:gd name="T2" fmla="*/ 226 w 288"/>
                  <a:gd name="T3" fmla="*/ 90 h 264"/>
                  <a:gd name="T4" fmla="*/ 176 w 288"/>
                  <a:gd name="T5" fmla="*/ 91 h 264"/>
                  <a:gd name="T6" fmla="*/ 126 w 288"/>
                  <a:gd name="T7" fmla="*/ 89 h 264"/>
                  <a:gd name="T8" fmla="*/ 83 w 288"/>
                  <a:gd name="T9" fmla="*/ 98 h 264"/>
                  <a:gd name="T10" fmla="*/ 20 w 288"/>
                  <a:gd name="T11" fmla="*/ 153 h 264"/>
                  <a:gd name="T12" fmla="*/ 0 w 288"/>
                  <a:gd name="T13" fmla="*/ 165 h 264"/>
                  <a:gd name="T14" fmla="*/ 4 w 288"/>
                  <a:gd name="T15" fmla="*/ 177 h 264"/>
                  <a:gd name="T16" fmla="*/ 26 w 288"/>
                  <a:gd name="T17" fmla="*/ 174 h 264"/>
                  <a:gd name="T18" fmla="*/ 148 w 288"/>
                  <a:gd name="T19" fmla="*/ 198 h 264"/>
                  <a:gd name="T20" fmla="*/ 226 w 288"/>
                  <a:gd name="T21" fmla="*/ 261 h 264"/>
                  <a:gd name="T22" fmla="*/ 261 w 288"/>
                  <a:gd name="T23" fmla="*/ 236 h 264"/>
                  <a:gd name="T24" fmla="*/ 263 w 288"/>
                  <a:gd name="T25" fmla="*/ 82 h 264"/>
                  <a:gd name="T26" fmla="*/ 220 w 288"/>
                  <a:gd name="T27" fmla="*/ 0 h 264"/>
                  <a:gd name="T28" fmla="*/ 239 w 288"/>
                  <a:gd name="T29" fmla="*/ 50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88" h="264">
                    <a:moveTo>
                      <a:pt x="239" y="50"/>
                    </a:moveTo>
                    <a:cubicBezTo>
                      <a:pt x="242" y="73"/>
                      <a:pt x="236" y="87"/>
                      <a:pt x="226" y="90"/>
                    </a:cubicBezTo>
                    <a:cubicBezTo>
                      <a:pt x="215" y="94"/>
                      <a:pt x="198" y="92"/>
                      <a:pt x="176" y="91"/>
                    </a:cubicBezTo>
                    <a:cubicBezTo>
                      <a:pt x="162" y="90"/>
                      <a:pt x="145" y="88"/>
                      <a:pt x="126" y="89"/>
                    </a:cubicBezTo>
                    <a:cubicBezTo>
                      <a:pt x="111" y="89"/>
                      <a:pt x="96" y="93"/>
                      <a:pt x="83" y="98"/>
                    </a:cubicBezTo>
                    <a:cubicBezTo>
                      <a:pt x="66" y="121"/>
                      <a:pt x="43" y="138"/>
                      <a:pt x="20" y="153"/>
                    </a:cubicBezTo>
                    <a:cubicBezTo>
                      <a:pt x="13" y="157"/>
                      <a:pt x="7" y="161"/>
                      <a:pt x="0" y="165"/>
                    </a:cubicBezTo>
                    <a:cubicBezTo>
                      <a:pt x="2" y="169"/>
                      <a:pt x="3" y="172"/>
                      <a:pt x="4" y="177"/>
                    </a:cubicBezTo>
                    <a:cubicBezTo>
                      <a:pt x="11" y="176"/>
                      <a:pt x="19" y="175"/>
                      <a:pt x="26" y="174"/>
                    </a:cubicBezTo>
                    <a:cubicBezTo>
                      <a:pt x="67" y="171"/>
                      <a:pt x="111" y="171"/>
                      <a:pt x="148" y="198"/>
                    </a:cubicBezTo>
                    <a:cubicBezTo>
                      <a:pt x="187" y="227"/>
                      <a:pt x="208" y="255"/>
                      <a:pt x="226" y="261"/>
                    </a:cubicBezTo>
                    <a:cubicBezTo>
                      <a:pt x="236" y="264"/>
                      <a:pt x="249" y="257"/>
                      <a:pt x="261" y="236"/>
                    </a:cubicBezTo>
                    <a:cubicBezTo>
                      <a:pt x="273" y="216"/>
                      <a:pt x="288" y="160"/>
                      <a:pt x="263" y="82"/>
                    </a:cubicBezTo>
                    <a:cubicBezTo>
                      <a:pt x="252" y="47"/>
                      <a:pt x="236" y="20"/>
                      <a:pt x="220" y="0"/>
                    </a:cubicBezTo>
                    <a:cubicBezTo>
                      <a:pt x="232" y="21"/>
                      <a:pt x="237" y="39"/>
                      <a:pt x="239" y="50"/>
                    </a:cubicBezTo>
                  </a:path>
                </a:pathLst>
              </a:custGeom>
              <a:gradFill>
                <a:gsLst>
                  <a:gs pos="3000">
                    <a:srgbClr val="DCDA01"/>
                  </a:gs>
                  <a:gs pos="73000">
                    <a:srgbClr val="95C11E"/>
                  </a:gs>
                </a:gsLst>
                <a:lin ang="120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Freeform 10">
                <a:extLst>
                  <a:ext uri="{FF2B5EF4-FFF2-40B4-BE49-F238E27FC236}">
                    <a16:creationId xmlns:a16="http://schemas.microsoft.com/office/drawing/2014/main" id="{69720CAF-E8CE-4D93-AB12-E82A0803FB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6738" y="946150"/>
                <a:ext cx="1716088" cy="1806575"/>
              </a:xfrm>
              <a:custGeom>
                <a:avLst/>
                <a:gdLst>
                  <a:gd name="T0" fmla="*/ 165 w 270"/>
                  <a:gd name="T1" fmla="*/ 1 h 284"/>
                  <a:gd name="T2" fmla="*/ 25 w 270"/>
                  <a:gd name="T3" fmla="*/ 52 h 284"/>
                  <a:gd name="T4" fmla="*/ 8 w 270"/>
                  <a:gd name="T5" fmla="*/ 100 h 284"/>
                  <a:gd name="T6" fmla="*/ 102 w 270"/>
                  <a:gd name="T7" fmla="*/ 152 h 284"/>
                  <a:gd name="T8" fmla="*/ 175 w 270"/>
                  <a:gd name="T9" fmla="*/ 261 h 284"/>
                  <a:gd name="T10" fmla="*/ 182 w 270"/>
                  <a:gd name="T11" fmla="*/ 284 h 284"/>
                  <a:gd name="T12" fmla="*/ 193 w 270"/>
                  <a:gd name="T13" fmla="*/ 284 h 284"/>
                  <a:gd name="T14" fmla="*/ 197 w 270"/>
                  <a:gd name="T15" fmla="*/ 262 h 284"/>
                  <a:gd name="T16" fmla="*/ 222 w 270"/>
                  <a:gd name="T17" fmla="*/ 181 h 284"/>
                  <a:gd name="T18" fmla="*/ 214 w 270"/>
                  <a:gd name="T19" fmla="*/ 136 h 284"/>
                  <a:gd name="T20" fmla="*/ 172 w 270"/>
                  <a:gd name="T21" fmla="*/ 40 h 284"/>
                  <a:gd name="T22" fmla="*/ 214 w 270"/>
                  <a:gd name="T23" fmla="*/ 13 h 284"/>
                  <a:gd name="T24" fmla="*/ 270 w 270"/>
                  <a:gd name="T25" fmla="*/ 18 h 284"/>
                  <a:gd name="T26" fmla="*/ 176 w 270"/>
                  <a:gd name="T27" fmla="*/ 0 h 284"/>
                  <a:gd name="T28" fmla="*/ 165 w 270"/>
                  <a:gd name="T29" fmla="*/ 1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70" h="284">
                    <a:moveTo>
                      <a:pt x="165" y="1"/>
                    </a:moveTo>
                    <a:cubicBezTo>
                      <a:pt x="93" y="3"/>
                      <a:pt x="47" y="31"/>
                      <a:pt x="25" y="52"/>
                    </a:cubicBezTo>
                    <a:cubicBezTo>
                      <a:pt x="4" y="73"/>
                      <a:pt x="0" y="90"/>
                      <a:pt x="8" y="100"/>
                    </a:cubicBezTo>
                    <a:cubicBezTo>
                      <a:pt x="22" y="115"/>
                      <a:pt x="58" y="125"/>
                      <a:pt x="102" y="152"/>
                    </a:cubicBezTo>
                    <a:cubicBezTo>
                      <a:pt x="143" y="178"/>
                      <a:pt x="162" y="221"/>
                      <a:pt x="175" y="261"/>
                    </a:cubicBezTo>
                    <a:cubicBezTo>
                      <a:pt x="177" y="269"/>
                      <a:pt x="179" y="276"/>
                      <a:pt x="182" y="284"/>
                    </a:cubicBezTo>
                    <a:cubicBezTo>
                      <a:pt x="186" y="283"/>
                      <a:pt x="189" y="283"/>
                      <a:pt x="193" y="284"/>
                    </a:cubicBezTo>
                    <a:cubicBezTo>
                      <a:pt x="194" y="277"/>
                      <a:pt x="195" y="269"/>
                      <a:pt x="197" y="262"/>
                    </a:cubicBezTo>
                    <a:cubicBezTo>
                      <a:pt x="201" y="234"/>
                      <a:pt x="208" y="206"/>
                      <a:pt x="222" y="181"/>
                    </a:cubicBezTo>
                    <a:cubicBezTo>
                      <a:pt x="222" y="166"/>
                      <a:pt x="219" y="151"/>
                      <a:pt x="214" y="136"/>
                    </a:cubicBezTo>
                    <a:cubicBezTo>
                      <a:pt x="196" y="89"/>
                      <a:pt x="174" y="60"/>
                      <a:pt x="172" y="40"/>
                    </a:cubicBezTo>
                    <a:cubicBezTo>
                      <a:pt x="172" y="27"/>
                      <a:pt x="185" y="16"/>
                      <a:pt x="214" y="13"/>
                    </a:cubicBezTo>
                    <a:cubicBezTo>
                      <a:pt x="228" y="12"/>
                      <a:pt x="247" y="12"/>
                      <a:pt x="270" y="18"/>
                    </a:cubicBezTo>
                    <a:cubicBezTo>
                      <a:pt x="247" y="8"/>
                      <a:pt x="216" y="0"/>
                      <a:pt x="176" y="0"/>
                    </a:cubicBezTo>
                    <a:cubicBezTo>
                      <a:pt x="173" y="0"/>
                      <a:pt x="169" y="1"/>
                      <a:pt x="165" y="1"/>
                    </a:cubicBezTo>
                  </a:path>
                </a:pathLst>
              </a:custGeom>
              <a:gradFill>
                <a:gsLst>
                  <a:gs pos="3000">
                    <a:srgbClr val="FFDA00"/>
                  </a:gs>
                  <a:gs pos="84000">
                    <a:srgbClr val="F6A700"/>
                  </a:gs>
                </a:gsLst>
                <a:lin ang="21594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Freeform 11">
                <a:extLst>
                  <a:ext uri="{FF2B5EF4-FFF2-40B4-BE49-F238E27FC236}">
                    <a16:creationId xmlns:a16="http://schemas.microsoft.com/office/drawing/2014/main" id="{4DEBDEE5-C38D-499C-95EF-01535C9079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7300" y="3376613"/>
                <a:ext cx="947738" cy="884238"/>
              </a:xfrm>
              <a:custGeom>
                <a:avLst/>
                <a:gdLst>
                  <a:gd name="T0" fmla="*/ 17 w 149"/>
                  <a:gd name="T1" fmla="*/ 2 h 139"/>
                  <a:gd name="T2" fmla="*/ 1 w 149"/>
                  <a:gd name="T3" fmla="*/ 42 h 139"/>
                  <a:gd name="T4" fmla="*/ 13 w 149"/>
                  <a:gd name="T5" fmla="*/ 85 h 139"/>
                  <a:gd name="T6" fmla="*/ 44 w 149"/>
                  <a:gd name="T7" fmla="*/ 119 h 139"/>
                  <a:gd name="T8" fmla="*/ 93 w 149"/>
                  <a:gd name="T9" fmla="*/ 130 h 139"/>
                  <a:gd name="T10" fmla="*/ 134 w 149"/>
                  <a:gd name="T11" fmla="*/ 33 h 139"/>
                  <a:gd name="T12" fmla="*/ 149 w 149"/>
                  <a:gd name="T13" fmla="*/ 8 h 139"/>
                  <a:gd name="T14" fmla="*/ 121 w 149"/>
                  <a:gd name="T15" fmla="*/ 10 h 139"/>
                  <a:gd name="T16" fmla="*/ 29 w 149"/>
                  <a:gd name="T17" fmla="*/ 0 h 139"/>
                  <a:gd name="T18" fmla="*/ 17 w 149"/>
                  <a:gd name="T19" fmla="*/ 2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9" h="139">
                    <a:moveTo>
                      <a:pt x="17" y="2"/>
                    </a:moveTo>
                    <a:cubicBezTo>
                      <a:pt x="7" y="5"/>
                      <a:pt x="0" y="18"/>
                      <a:pt x="1" y="42"/>
                    </a:cubicBezTo>
                    <a:cubicBezTo>
                      <a:pt x="2" y="52"/>
                      <a:pt x="5" y="67"/>
                      <a:pt x="13" y="85"/>
                    </a:cubicBezTo>
                    <a:cubicBezTo>
                      <a:pt x="23" y="100"/>
                      <a:pt x="34" y="111"/>
                      <a:pt x="44" y="119"/>
                    </a:cubicBezTo>
                    <a:cubicBezTo>
                      <a:pt x="67" y="137"/>
                      <a:pt x="85" y="139"/>
                      <a:pt x="93" y="130"/>
                    </a:cubicBezTo>
                    <a:cubicBezTo>
                      <a:pt x="107" y="115"/>
                      <a:pt x="112" y="79"/>
                      <a:pt x="134" y="33"/>
                    </a:cubicBezTo>
                    <a:cubicBezTo>
                      <a:pt x="138" y="24"/>
                      <a:pt x="143" y="16"/>
                      <a:pt x="149" y="8"/>
                    </a:cubicBezTo>
                    <a:cubicBezTo>
                      <a:pt x="140" y="10"/>
                      <a:pt x="130" y="11"/>
                      <a:pt x="121" y="10"/>
                    </a:cubicBezTo>
                    <a:cubicBezTo>
                      <a:pt x="80" y="9"/>
                      <a:pt x="50" y="0"/>
                      <a:pt x="29" y="0"/>
                    </a:cubicBezTo>
                    <a:cubicBezTo>
                      <a:pt x="25" y="0"/>
                      <a:pt x="21" y="1"/>
                      <a:pt x="17" y="2"/>
                    </a:cubicBezTo>
                  </a:path>
                </a:pathLst>
              </a:custGeom>
              <a:gradFill>
                <a:gsLst>
                  <a:gs pos="0">
                    <a:srgbClr val="008283"/>
                  </a:gs>
                  <a:gs pos="83000">
                    <a:srgbClr val="009197"/>
                  </a:gs>
                </a:gsLst>
                <a:lin ang="24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Freeform 12">
                <a:extLst>
                  <a:ext uri="{FF2B5EF4-FFF2-40B4-BE49-F238E27FC236}">
                    <a16:creationId xmlns:a16="http://schemas.microsoft.com/office/drawing/2014/main" id="{5D028640-652E-4A8E-BEE2-536AF90A4E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8988" y="3854450"/>
                <a:ext cx="958850" cy="992188"/>
              </a:xfrm>
              <a:custGeom>
                <a:avLst/>
                <a:gdLst>
                  <a:gd name="T0" fmla="*/ 90 w 151"/>
                  <a:gd name="T1" fmla="*/ 21 h 156"/>
                  <a:gd name="T2" fmla="*/ 6 w 151"/>
                  <a:gd name="T3" fmla="*/ 85 h 156"/>
                  <a:gd name="T4" fmla="*/ 22 w 151"/>
                  <a:gd name="T5" fmla="*/ 126 h 156"/>
                  <a:gd name="T6" fmla="*/ 60 w 151"/>
                  <a:gd name="T7" fmla="*/ 151 h 156"/>
                  <a:gd name="T8" fmla="*/ 106 w 151"/>
                  <a:gd name="T9" fmla="*/ 155 h 156"/>
                  <a:gd name="T10" fmla="*/ 151 w 151"/>
                  <a:gd name="T11" fmla="*/ 129 h 156"/>
                  <a:gd name="T12" fmla="*/ 115 w 151"/>
                  <a:gd name="T13" fmla="*/ 29 h 156"/>
                  <a:gd name="T14" fmla="*/ 110 w 151"/>
                  <a:gd name="T15" fmla="*/ 0 h 156"/>
                  <a:gd name="T16" fmla="*/ 90 w 151"/>
                  <a:gd name="T17" fmla="*/ 21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156">
                    <a:moveTo>
                      <a:pt x="90" y="21"/>
                    </a:moveTo>
                    <a:cubicBezTo>
                      <a:pt x="50" y="54"/>
                      <a:pt x="17" y="68"/>
                      <a:pt x="6" y="85"/>
                    </a:cubicBezTo>
                    <a:cubicBezTo>
                      <a:pt x="0" y="94"/>
                      <a:pt x="4" y="109"/>
                      <a:pt x="22" y="126"/>
                    </a:cubicBezTo>
                    <a:cubicBezTo>
                      <a:pt x="29" y="134"/>
                      <a:pt x="42" y="143"/>
                      <a:pt x="60" y="151"/>
                    </a:cubicBezTo>
                    <a:cubicBezTo>
                      <a:pt x="78" y="155"/>
                      <a:pt x="94" y="156"/>
                      <a:pt x="106" y="155"/>
                    </a:cubicBezTo>
                    <a:cubicBezTo>
                      <a:pt x="136" y="153"/>
                      <a:pt x="151" y="142"/>
                      <a:pt x="151" y="129"/>
                    </a:cubicBezTo>
                    <a:cubicBezTo>
                      <a:pt x="151" y="108"/>
                      <a:pt x="131" y="78"/>
                      <a:pt x="115" y="29"/>
                    </a:cubicBezTo>
                    <a:cubicBezTo>
                      <a:pt x="112" y="19"/>
                      <a:pt x="111" y="10"/>
                      <a:pt x="110" y="0"/>
                    </a:cubicBezTo>
                    <a:cubicBezTo>
                      <a:pt x="104" y="8"/>
                      <a:pt x="98" y="15"/>
                      <a:pt x="90" y="21"/>
                    </a:cubicBezTo>
                  </a:path>
                </a:pathLst>
              </a:custGeom>
              <a:gradFill>
                <a:gsLst>
                  <a:gs pos="22000">
                    <a:srgbClr val="BFB803"/>
                  </a:gs>
                  <a:gs pos="83000">
                    <a:srgbClr val="C59118"/>
                  </a:gs>
                </a:gsLst>
                <a:lin ang="6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Freeform 13">
                <a:extLst>
                  <a:ext uri="{FF2B5EF4-FFF2-40B4-BE49-F238E27FC236}">
                    <a16:creationId xmlns:a16="http://schemas.microsoft.com/office/drawing/2014/main" id="{44101EA2-569A-42D7-8F0E-7764ADF86E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8938" y="1022350"/>
                <a:ext cx="1042988" cy="1074738"/>
              </a:xfrm>
              <a:custGeom>
                <a:avLst/>
                <a:gdLst>
                  <a:gd name="T0" fmla="*/ 42 w 164"/>
                  <a:gd name="T1" fmla="*/ 1 h 169"/>
                  <a:gd name="T2" fmla="*/ 0 w 164"/>
                  <a:gd name="T3" fmla="*/ 28 h 169"/>
                  <a:gd name="T4" fmla="*/ 42 w 164"/>
                  <a:gd name="T5" fmla="*/ 124 h 169"/>
                  <a:gd name="T6" fmla="*/ 50 w 164"/>
                  <a:gd name="T7" fmla="*/ 169 h 169"/>
                  <a:gd name="T8" fmla="*/ 78 w 164"/>
                  <a:gd name="T9" fmla="*/ 135 h 169"/>
                  <a:gd name="T10" fmla="*/ 159 w 164"/>
                  <a:gd name="T11" fmla="*/ 75 h 169"/>
                  <a:gd name="T12" fmla="*/ 144 w 164"/>
                  <a:gd name="T13" fmla="*/ 34 h 169"/>
                  <a:gd name="T14" fmla="*/ 98 w 164"/>
                  <a:gd name="T15" fmla="*/ 6 h 169"/>
                  <a:gd name="T16" fmla="*/ 56 w 164"/>
                  <a:gd name="T17" fmla="*/ 0 h 169"/>
                  <a:gd name="T18" fmla="*/ 42 w 164"/>
                  <a:gd name="T19" fmla="*/ 1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4" h="169">
                    <a:moveTo>
                      <a:pt x="42" y="1"/>
                    </a:moveTo>
                    <a:cubicBezTo>
                      <a:pt x="13" y="4"/>
                      <a:pt x="0" y="15"/>
                      <a:pt x="0" y="28"/>
                    </a:cubicBezTo>
                    <a:cubicBezTo>
                      <a:pt x="2" y="48"/>
                      <a:pt x="24" y="77"/>
                      <a:pt x="42" y="124"/>
                    </a:cubicBezTo>
                    <a:cubicBezTo>
                      <a:pt x="47" y="139"/>
                      <a:pt x="50" y="154"/>
                      <a:pt x="50" y="169"/>
                    </a:cubicBezTo>
                    <a:cubicBezTo>
                      <a:pt x="57" y="157"/>
                      <a:pt x="66" y="145"/>
                      <a:pt x="78" y="135"/>
                    </a:cubicBezTo>
                    <a:cubicBezTo>
                      <a:pt x="116" y="105"/>
                      <a:pt x="148" y="91"/>
                      <a:pt x="159" y="75"/>
                    </a:cubicBezTo>
                    <a:cubicBezTo>
                      <a:pt x="164" y="66"/>
                      <a:pt x="160" y="51"/>
                      <a:pt x="144" y="34"/>
                    </a:cubicBezTo>
                    <a:cubicBezTo>
                      <a:pt x="136" y="26"/>
                      <a:pt x="120" y="15"/>
                      <a:pt x="98" y="6"/>
                    </a:cubicBezTo>
                    <a:cubicBezTo>
                      <a:pt x="82" y="2"/>
                      <a:pt x="68" y="0"/>
                      <a:pt x="56" y="0"/>
                    </a:cubicBezTo>
                    <a:cubicBezTo>
                      <a:pt x="51" y="0"/>
                      <a:pt x="46" y="1"/>
                      <a:pt x="42" y="1"/>
                    </a:cubicBezTo>
                  </a:path>
                </a:pathLst>
              </a:custGeom>
              <a:gradFill>
                <a:gsLst>
                  <a:gs pos="18000">
                    <a:srgbClr val="D20A18"/>
                  </a:gs>
                  <a:gs pos="85000">
                    <a:srgbClr val="C00E0E"/>
                  </a:gs>
                </a:gsLst>
                <a:lin ang="108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Freeform 14">
                <a:extLst>
                  <a:ext uri="{FF2B5EF4-FFF2-40B4-BE49-F238E27FC236}">
                    <a16:creationId xmlns:a16="http://schemas.microsoft.com/office/drawing/2014/main" id="{BAB6AF95-0D0C-4464-A6DF-57CD447E13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6175" y="1479550"/>
                <a:ext cx="1011238" cy="936625"/>
              </a:xfrm>
              <a:custGeom>
                <a:avLst/>
                <a:gdLst>
                  <a:gd name="T0" fmla="*/ 46 w 159"/>
                  <a:gd name="T1" fmla="*/ 7 h 147"/>
                  <a:gd name="T2" fmla="*/ 21 w 159"/>
                  <a:gd name="T3" fmla="*/ 107 h 147"/>
                  <a:gd name="T4" fmla="*/ 0 w 159"/>
                  <a:gd name="T5" fmla="*/ 147 h 147"/>
                  <a:gd name="T6" fmla="*/ 43 w 159"/>
                  <a:gd name="T7" fmla="*/ 138 h 147"/>
                  <a:gd name="T8" fmla="*/ 93 w 159"/>
                  <a:gd name="T9" fmla="*/ 140 h 147"/>
                  <a:gd name="T10" fmla="*/ 143 w 159"/>
                  <a:gd name="T11" fmla="*/ 139 h 147"/>
                  <a:gd name="T12" fmla="*/ 156 w 159"/>
                  <a:gd name="T13" fmla="*/ 99 h 147"/>
                  <a:gd name="T14" fmla="*/ 137 w 159"/>
                  <a:gd name="T15" fmla="*/ 49 h 147"/>
                  <a:gd name="T16" fmla="*/ 95 w 159"/>
                  <a:gd name="T17" fmla="*/ 12 h 147"/>
                  <a:gd name="T18" fmla="*/ 62 w 159"/>
                  <a:gd name="T19" fmla="*/ 0 h 147"/>
                  <a:gd name="T20" fmla="*/ 46 w 159"/>
                  <a:gd name="T21" fmla="*/ 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9" h="147">
                    <a:moveTo>
                      <a:pt x="46" y="7"/>
                    </a:moveTo>
                    <a:cubicBezTo>
                      <a:pt x="35" y="24"/>
                      <a:pt x="35" y="59"/>
                      <a:pt x="21" y="107"/>
                    </a:cubicBezTo>
                    <a:cubicBezTo>
                      <a:pt x="16" y="122"/>
                      <a:pt x="9" y="135"/>
                      <a:pt x="0" y="147"/>
                    </a:cubicBezTo>
                    <a:cubicBezTo>
                      <a:pt x="13" y="142"/>
                      <a:pt x="28" y="138"/>
                      <a:pt x="43" y="138"/>
                    </a:cubicBezTo>
                    <a:cubicBezTo>
                      <a:pt x="62" y="137"/>
                      <a:pt x="79" y="139"/>
                      <a:pt x="93" y="140"/>
                    </a:cubicBezTo>
                    <a:cubicBezTo>
                      <a:pt x="115" y="141"/>
                      <a:pt x="132" y="143"/>
                      <a:pt x="143" y="139"/>
                    </a:cubicBezTo>
                    <a:cubicBezTo>
                      <a:pt x="153" y="136"/>
                      <a:pt x="159" y="122"/>
                      <a:pt x="156" y="99"/>
                    </a:cubicBezTo>
                    <a:cubicBezTo>
                      <a:pt x="154" y="88"/>
                      <a:pt x="149" y="70"/>
                      <a:pt x="137" y="49"/>
                    </a:cubicBezTo>
                    <a:cubicBezTo>
                      <a:pt x="122" y="31"/>
                      <a:pt x="107" y="19"/>
                      <a:pt x="95" y="12"/>
                    </a:cubicBezTo>
                    <a:cubicBezTo>
                      <a:pt x="82" y="4"/>
                      <a:pt x="70" y="0"/>
                      <a:pt x="62" y="0"/>
                    </a:cubicBezTo>
                    <a:cubicBezTo>
                      <a:pt x="55" y="0"/>
                      <a:pt x="49" y="3"/>
                      <a:pt x="46" y="7"/>
                    </a:cubicBezTo>
                  </a:path>
                </a:pathLst>
              </a:custGeom>
              <a:gradFill>
                <a:gsLst>
                  <a:gs pos="31000">
                    <a:srgbClr val="9A151B"/>
                  </a:gs>
                  <a:gs pos="77000">
                    <a:srgbClr val="B8101C"/>
                  </a:gs>
                </a:gsLst>
                <a:lin ang="24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pic>
          <p:nvPicPr>
            <p:cNvPr id="16" name="Logo Relyens">
              <a:extLst>
                <a:ext uri="{FF2B5EF4-FFF2-40B4-BE49-F238E27FC236}">
                  <a16:creationId xmlns:a16="http://schemas.microsoft.com/office/drawing/2014/main" id="{0061F8CD-BDCF-4FEB-A456-61985976B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425674" y="5392273"/>
              <a:ext cx="2052000" cy="1148990"/>
            </a:xfrm>
            <a:prstGeom prst="rect">
              <a:avLst/>
            </a:prstGeom>
          </p:spPr>
        </p:pic>
      </p:grpSp>
      <p:sp>
        <p:nvSpPr>
          <p:cNvPr id="27" name="Titre 26">
            <a:extLst>
              <a:ext uri="{FF2B5EF4-FFF2-40B4-BE49-F238E27FC236}">
                <a16:creationId xmlns:a16="http://schemas.microsoft.com/office/drawing/2014/main" id="{9BFD8E7B-19D4-4336-B870-1EF38E9658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119" y="4137964"/>
            <a:ext cx="3969471" cy="8656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Baseline.</a:t>
            </a:r>
          </a:p>
        </p:txBody>
      </p:sp>
      <p:sp>
        <p:nvSpPr>
          <p:cNvPr id="29" name="Espace réservé du texte 28">
            <a:extLst>
              <a:ext uri="{FF2B5EF4-FFF2-40B4-BE49-F238E27FC236}">
                <a16:creationId xmlns:a16="http://schemas.microsoft.com/office/drawing/2014/main" id="{2C64749C-1120-492B-9622-A9953ECC14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9119" y="1626393"/>
            <a:ext cx="4968000" cy="2051050"/>
          </a:xfrm>
        </p:spPr>
        <p:txBody>
          <a:bodyPr/>
          <a:lstStyle>
            <a:lvl1pPr>
              <a:lnSpc>
                <a:spcPct val="110000"/>
              </a:lnSpc>
              <a:defRPr sz="1200" b="0" cap="none" baseline="0">
                <a:solidFill>
                  <a:schemeClr val="bg1"/>
                </a:solidFill>
              </a:defRPr>
            </a:lvl1pPr>
            <a:lvl2pPr>
              <a:lnSpc>
                <a:spcPct val="110000"/>
              </a:lnSpc>
              <a:defRPr>
                <a:solidFill>
                  <a:schemeClr val="bg1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1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1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0" name="Espace réservé du texte 28">
            <a:extLst>
              <a:ext uri="{FF2B5EF4-FFF2-40B4-BE49-F238E27FC236}">
                <a16:creationId xmlns:a16="http://schemas.microsoft.com/office/drawing/2014/main" id="{B5B5E104-26A6-472A-8445-9BDE548AF9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039100" y="1626393"/>
            <a:ext cx="3238500" cy="1040607"/>
          </a:xfrm>
        </p:spPr>
        <p:txBody>
          <a:bodyPr/>
          <a:lstStyle>
            <a:lvl1pPr algn="r">
              <a:lnSpc>
                <a:spcPct val="100000"/>
              </a:lnSpc>
              <a:defRPr sz="1200" b="1" cap="none" baseline="0">
                <a:solidFill>
                  <a:schemeClr val="accent1"/>
                </a:solidFill>
              </a:defRPr>
            </a:lvl1pPr>
            <a:lvl2pPr algn="r">
              <a:lnSpc>
                <a:spcPct val="100000"/>
              </a:lnSpc>
              <a:spcBef>
                <a:spcPts val="0"/>
              </a:spcBef>
              <a:defRPr>
                <a:solidFill>
                  <a:schemeClr val="accent1"/>
                </a:solidFill>
              </a:defRPr>
            </a:lvl2pPr>
            <a:lvl3pPr algn="r">
              <a:lnSpc>
                <a:spcPct val="100000"/>
              </a:lnSpc>
              <a:spcBef>
                <a:spcPts val="0"/>
              </a:spcBef>
              <a:defRPr>
                <a:solidFill>
                  <a:schemeClr val="accent1"/>
                </a:solidFill>
              </a:defRPr>
            </a:lvl3pPr>
            <a:lvl4pPr algn="r">
              <a:lnSpc>
                <a:spcPct val="100000"/>
              </a:lnSpc>
              <a:spcBef>
                <a:spcPts val="0"/>
              </a:spcBef>
              <a:defRPr>
                <a:solidFill>
                  <a:schemeClr val="accent1"/>
                </a:solidFill>
              </a:defRPr>
            </a:lvl4pPr>
            <a:lvl5pPr algn="r">
              <a:lnSpc>
                <a:spcPct val="100000"/>
              </a:lnSpc>
              <a:spcBef>
                <a:spcPts val="0"/>
              </a:spcBef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48" name="Espace réservé du texte 28">
            <a:extLst>
              <a:ext uri="{FF2B5EF4-FFF2-40B4-BE49-F238E27FC236}">
                <a16:creationId xmlns:a16="http://schemas.microsoft.com/office/drawing/2014/main" id="{1459B844-FEFE-4541-A734-0442EB7985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9119" y="6448424"/>
            <a:ext cx="4968000" cy="316707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defRPr sz="700" b="0" cap="none" baseline="0">
                <a:solidFill>
                  <a:schemeClr val="bg1"/>
                </a:solidFill>
              </a:defRPr>
            </a:lvl1pPr>
            <a:lvl2pPr>
              <a:lnSpc>
                <a:spcPct val="110000"/>
              </a:lnSpc>
              <a:defRPr>
                <a:solidFill>
                  <a:schemeClr val="bg1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1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1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Copyright </a:t>
            </a:r>
            <a:r>
              <a:rPr lang="fr-FR" err="1"/>
              <a:t>Relyens</a:t>
            </a:r>
            <a:r>
              <a:rPr lang="fr-FR"/>
              <a:t> 2023 - Crédits photos : droits réservés 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A3C94EDC-246F-4C81-838D-D5454D3C714C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Fin</a:t>
            </a:r>
          </a:p>
        </p:txBody>
      </p:sp>
      <p:sp>
        <p:nvSpPr>
          <p:cNvPr id="31" name="ZoneTexte 30">
            <a:hlinkClick r:id="rId3"/>
            <a:extLst>
              <a:ext uri="{FF2B5EF4-FFF2-40B4-BE49-F238E27FC236}">
                <a16:creationId xmlns:a16="http://schemas.microsoft.com/office/drawing/2014/main" id="{F35E8D5E-1FA4-442F-A840-FD2B6DC96529}"/>
              </a:ext>
            </a:extLst>
          </p:cNvPr>
          <p:cNvSpPr txBox="1"/>
          <p:nvPr/>
        </p:nvSpPr>
        <p:spPr>
          <a:xfrm>
            <a:off x="9858375" y="2724439"/>
            <a:ext cx="1419225" cy="349702"/>
          </a:xfrm>
          <a:prstGeom prst="rect">
            <a:avLst/>
          </a:prstGeom>
          <a:solidFill>
            <a:schemeClr val="bg1"/>
          </a:solidFill>
        </p:spPr>
        <p:txBody>
          <a:bodyPr wrap="square" lIns="90000" tIns="36000" rIns="90000" bIns="36000" rtlCol="0" anchor="ctr">
            <a:spAutoFit/>
          </a:bodyPr>
          <a:lstStyle/>
          <a:p>
            <a:pPr algn="r"/>
            <a:r>
              <a:rPr lang="fr-FR" b="1">
                <a:latin typeface="+mn-lt"/>
              </a:rPr>
              <a:t>relyens.eu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5F08FA6F-0327-4689-B031-93AD747FABF7}"/>
              </a:ext>
            </a:extLst>
          </p:cNvPr>
          <p:cNvGrpSpPr/>
          <p:nvPr/>
        </p:nvGrpSpPr>
        <p:grpSpPr>
          <a:xfrm>
            <a:off x="12192000" y="1609724"/>
            <a:ext cx="2324100" cy="2970044"/>
            <a:chOff x="12192000" y="2809874"/>
            <a:chExt cx="2324100" cy="2970044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07ACD586-B88B-4743-BACB-10117294FB2C}"/>
                </a:ext>
              </a:extLst>
            </p:cNvPr>
            <p:cNvSpPr txBox="1"/>
            <p:nvPr/>
          </p:nvSpPr>
          <p:spPr>
            <a:xfrm>
              <a:off x="12192000" y="2809874"/>
              <a:ext cx="2324100" cy="2970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>
                  <a:solidFill>
                    <a:schemeClr val="bg1">
                      <a:lumMod val="65000"/>
                    </a:schemeClr>
                  </a:solidFill>
                </a:rPr>
                <a:t>Astuce pour modifier les liens des médias sociaux :</a:t>
              </a:r>
            </a:p>
            <a:p>
              <a:endParaRPr lang="fr-FR" sz="1100">
                <a:solidFill>
                  <a:schemeClr val="bg1">
                    <a:lumMod val="65000"/>
                  </a:schemeClr>
                </a:solidFill>
              </a:endParaRPr>
            </a:p>
            <a:p>
              <a:r>
                <a:rPr lang="fr-FR" sz="1100">
                  <a:solidFill>
                    <a:schemeClr val="bg1">
                      <a:lumMod val="65000"/>
                    </a:schemeClr>
                  </a:solidFill>
                </a:rPr>
                <a:t>1/ Cliquez deux fois sur l'icône afin de sélectionner le pictogramme qu'il contient, exemple :</a:t>
              </a:r>
            </a:p>
            <a:p>
              <a:endParaRPr lang="fr-FR" sz="1100">
                <a:solidFill>
                  <a:schemeClr val="bg1">
                    <a:lumMod val="65000"/>
                  </a:schemeClr>
                </a:solidFill>
              </a:endParaRPr>
            </a:p>
            <a:p>
              <a:endParaRPr lang="fr-FR" sz="1100">
                <a:solidFill>
                  <a:schemeClr val="bg1">
                    <a:lumMod val="65000"/>
                  </a:schemeClr>
                </a:solidFill>
              </a:endParaRPr>
            </a:p>
            <a:p>
              <a:endParaRPr lang="fr-FR" sz="1100">
                <a:solidFill>
                  <a:schemeClr val="bg1">
                    <a:lumMod val="65000"/>
                  </a:schemeClr>
                </a:solidFill>
              </a:endParaRPr>
            </a:p>
            <a:p>
              <a:endParaRPr lang="fr-FR" sz="1100">
                <a:solidFill>
                  <a:schemeClr val="bg1">
                    <a:lumMod val="65000"/>
                  </a:schemeClr>
                </a:solidFill>
              </a:endParaRPr>
            </a:p>
            <a:p>
              <a:endParaRPr lang="fr-FR" sz="1100">
                <a:solidFill>
                  <a:schemeClr val="bg1">
                    <a:lumMod val="65000"/>
                  </a:schemeClr>
                </a:solidFill>
              </a:endParaRPr>
            </a:p>
            <a:p>
              <a:r>
                <a:rPr lang="fr-FR" sz="1100">
                  <a:solidFill>
                    <a:schemeClr val="bg1">
                      <a:lumMod val="65000"/>
                    </a:schemeClr>
                  </a:solidFill>
                </a:rPr>
                <a:t>2/ Clic droit sur le pictogramme + choisir "Modifier le lien"</a:t>
              </a:r>
            </a:p>
            <a:p>
              <a:endParaRPr lang="fr-FR" sz="1100">
                <a:solidFill>
                  <a:schemeClr val="bg1">
                    <a:lumMod val="65000"/>
                  </a:schemeClr>
                </a:solidFill>
              </a:endParaRPr>
            </a:p>
            <a:p>
              <a:r>
                <a:rPr lang="fr-FR" sz="1100">
                  <a:solidFill>
                    <a:schemeClr val="bg1">
                      <a:lumMod val="65000"/>
                    </a:schemeClr>
                  </a:solidFill>
                </a:rPr>
                <a:t>3/ Renseignez le lien vers le média social </a:t>
              </a:r>
            </a:p>
          </p:txBody>
        </p:sp>
        <p:pic>
          <p:nvPicPr>
            <p:cNvPr id="32" name="Image 31">
              <a:extLst>
                <a:ext uri="{FF2B5EF4-FFF2-40B4-BE49-F238E27FC236}">
                  <a16:creationId xmlns:a16="http://schemas.microsoft.com/office/drawing/2014/main" id="{5B95421B-93F5-41E0-A4BB-E20F338C73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294393" y="4149725"/>
              <a:ext cx="1375669" cy="5667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06533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E899582-9D0A-4A3A-8965-69F7D613FBF6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CONTENU</a:t>
            </a:r>
          </a:p>
        </p:txBody>
      </p:sp>
      <p:sp>
        <p:nvSpPr>
          <p:cNvPr id="24" name="Titre 23">
            <a:extLst>
              <a:ext uri="{FF2B5EF4-FFF2-40B4-BE49-F238E27FC236}">
                <a16:creationId xmlns:a16="http://schemas.microsoft.com/office/drawing/2014/main" id="{4D1A5ADF-9CD6-4F72-BA12-7E13FF5F4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5935458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30580" y="3221211"/>
            <a:ext cx="10363200" cy="855861"/>
          </a:xfrm>
          <a:prstGeom prst="rect">
            <a:avLst/>
          </a:prstGeom>
        </p:spPr>
        <p:txBody>
          <a:bodyPr anchor="t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lang="fr-FR" sz="2800" b="1" i="0" kern="1200" cap="all" dirty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5999990" y="4082404"/>
            <a:ext cx="5196767" cy="77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0" cap="none" baseline="0">
                <a:solidFill>
                  <a:srgbClr val="F3920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Lieu et date</a:t>
            </a:r>
          </a:p>
        </p:txBody>
      </p:sp>
    </p:spTree>
    <p:extLst>
      <p:ext uri="{BB962C8B-B14F-4D97-AF65-F5344CB8AC3E}">
        <p14:creationId xmlns:p14="http://schemas.microsoft.com/office/powerpoint/2010/main" val="280504546"/>
      </p:ext>
    </p:extLst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5901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335362" y="3647051"/>
            <a:ext cx="10909215" cy="611999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2800" b="1" i="0">
                <a:solidFill>
                  <a:srgbClr val="554D60"/>
                </a:solidFill>
                <a:latin typeface="Arial"/>
                <a:cs typeface="Arial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239352" y="3145160"/>
            <a:ext cx="11083377" cy="4319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127293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6480" y="415577"/>
            <a:ext cx="7416800" cy="68399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549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332A700-CF8D-44A1-AB75-67464340523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52000">
                <a:srgbClr val="D77719"/>
              </a:gs>
              <a:gs pos="98000">
                <a:srgbClr val="EDBE14"/>
              </a:gs>
            </a:gsLst>
            <a:lin ang="14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09A2B41D-8105-4AC1-93C4-7291D3CC44CF}"/>
              </a:ext>
            </a:extLst>
          </p:cNvPr>
          <p:cNvSpPr>
            <a:spLocks noEditPoints="1"/>
          </p:cNvSpPr>
          <p:nvPr/>
        </p:nvSpPr>
        <p:spPr bwMode="auto">
          <a:xfrm>
            <a:off x="458788" y="506413"/>
            <a:ext cx="11731625" cy="6351588"/>
          </a:xfrm>
          <a:custGeom>
            <a:avLst/>
            <a:gdLst>
              <a:gd name="T0" fmla="*/ 1797 w 7392"/>
              <a:gd name="T1" fmla="*/ 557 h 4001"/>
              <a:gd name="T2" fmla="*/ 1796 w 7392"/>
              <a:gd name="T3" fmla="*/ 557 h 4001"/>
              <a:gd name="T4" fmla="*/ 1797 w 7392"/>
              <a:gd name="T5" fmla="*/ 557 h 4001"/>
              <a:gd name="T6" fmla="*/ 1816 w 7392"/>
              <a:gd name="T7" fmla="*/ 552 h 4001"/>
              <a:gd name="T8" fmla="*/ 1816 w 7392"/>
              <a:gd name="T9" fmla="*/ 552 h 4001"/>
              <a:gd name="T10" fmla="*/ 4379 w 7392"/>
              <a:gd name="T11" fmla="*/ 4 h 4001"/>
              <a:gd name="T12" fmla="*/ 1793 w 7392"/>
              <a:gd name="T13" fmla="*/ 558 h 4001"/>
              <a:gd name="T14" fmla="*/ 1794 w 7392"/>
              <a:gd name="T15" fmla="*/ 557 h 4001"/>
              <a:gd name="T16" fmla="*/ 1793 w 7392"/>
              <a:gd name="T17" fmla="*/ 558 h 4001"/>
              <a:gd name="T18" fmla="*/ 541 w 7392"/>
              <a:gd name="T19" fmla="*/ 1395 h 4001"/>
              <a:gd name="T20" fmla="*/ 166 w 7392"/>
              <a:gd name="T21" fmla="*/ 2540 h 4001"/>
              <a:gd name="T22" fmla="*/ 2246 w 7392"/>
              <a:gd name="T23" fmla="*/ 4001 h 4001"/>
              <a:gd name="T24" fmla="*/ 6876 w 7392"/>
              <a:gd name="T25" fmla="*/ 4001 h 4001"/>
              <a:gd name="T26" fmla="*/ 7392 w 7392"/>
              <a:gd name="T27" fmla="*/ 3697 h 4001"/>
              <a:gd name="T28" fmla="*/ 7392 w 7392"/>
              <a:gd name="T29" fmla="*/ 539 h 4001"/>
              <a:gd name="T30" fmla="*/ 4691 w 7392"/>
              <a:gd name="T31" fmla="*/ 1 h 4001"/>
              <a:gd name="T32" fmla="*/ 4634 w 7392"/>
              <a:gd name="T33" fmla="*/ 0 h 4001"/>
              <a:gd name="T34" fmla="*/ 4379 w 7392"/>
              <a:gd name="T35" fmla="*/ 4 h 4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392" h="4001">
                <a:moveTo>
                  <a:pt x="1797" y="557"/>
                </a:moveTo>
                <a:cubicBezTo>
                  <a:pt x="1797" y="557"/>
                  <a:pt x="1796" y="557"/>
                  <a:pt x="1796" y="557"/>
                </a:cubicBezTo>
                <a:cubicBezTo>
                  <a:pt x="1796" y="557"/>
                  <a:pt x="1797" y="557"/>
                  <a:pt x="1797" y="557"/>
                </a:cubicBezTo>
                <a:moveTo>
                  <a:pt x="1816" y="552"/>
                </a:moveTo>
                <a:cubicBezTo>
                  <a:pt x="1883" y="533"/>
                  <a:pt x="1883" y="533"/>
                  <a:pt x="1816" y="552"/>
                </a:cubicBezTo>
                <a:moveTo>
                  <a:pt x="4379" y="4"/>
                </a:moveTo>
                <a:cubicBezTo>
                  <a:pt x="3292" y="36"/>
                  <a:pt x="2434" y="271"/>
                  <a:pt x="1793" y="558"/>
                </a:cubicBezTo>
                <a:cubicBezTo>
                  <a:pt x="1794" y="558"/>
                  <a:pt x="1794" y="557"/>
                  <a:pt x="1794" y="557"/>
                </a:cubicBezTo>
                <a:cubicBezTo>
                  <a:pt x="1794" y="557"/>
                  <a:pt x="1794" y="558"/>
                  <a:pt x="1793" y="558"/>
                </a:cubicBezTo>
                <a:cubicBezTo>
                  <a:pt x="1175" y="834"/>
                  <a:pt x="759" y="1157"/>
                  <a:pt x="541" y="1395"/>
                </a:cubicBezTo>
                <a:cubicBezTo>
                  <a:pt x="91" y="1889"/>
                  <a:pt x="0" y="2295"/>
                  <a:pt x="166" y="2540"/>
                </a:cubicBezTo>
                <a:cubicBezTo>
                  <a:pt x="455" y="2962"/>
                  <a:pt x="1265" y="3288"/>
                  <a:pt x="2246" y="4001"/>
                </a:cubicBezTo>
                <a:cubicBezTo>
                  <a:pt x="6876" y="4001"/>
                  <a:pt x="6876" y="4001"/>
                  <a:pt x="6876" y="4001"/>
                </a:cubicBezTo>
                <a:cubicBezTo>
                  <a:pt x="7054" y="3890"/>
                  <a:pt x="7227" y="3789"/>
                  <a:pt x="7392" y="3697"/>
                </a:cubicBezTo>
                <a:cubicBezTo>
                  <a:pt x="7392" y="539"/>
                  <a:pt x="7392" y="539"/>
                  <a:pt x="7392" y="539"/>
                </a:cubicBezTo>
                <a:cubicBezTo>
                  <a:pt x="6702" y="239"/>
                  <a:pt x="5800" y="9"/>
                  <a:pt x="4691" y="1"/>
                </a:cubicBezTo>
                <a:cubicBezTo>
                  <a:pt x="4672" y="0"/>
                  <a:pt x="4653" y="0"/>
                  <a:pt x="4634" y="0"/>
                </a:cubicBezTo>
                <a:cubicBezTo>
                  <a:pt x="4547" y="0"/>
                  <a:pt x="4462" y="2"/>
                  <a:pt x="4379" y="4"/>
                </a:cubicBezTo>
              </a:path>
            </a:pathLst>
          </a:custGeom>
          <a:gradFill flip="none" rotWithShape="1">
            <a:gsLst>
              <a:gs pos="21000">
                <a:srgbClr val="D05F1B"/>
              </a:gs>
              <a:gs pos="84000">
                <a:srgbClr val="F0C713"/>
              </a:gs>
            </a:gsLst>
            <a:lin ang="135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4F43F8D7-2378-4E3F-BACB-A024A6AF745E}"/>
              </a:ext>
            </a:extLst>
          </p:cNvPr>
          <p:cNvSpPr>
            <a:spLocks/>
          </p:cNvSpPr>
          <p:nvPr/>
        </p:nvSpPr>
        <p:spPr bwMode="auto">
          <a:xfrm>
            <a:off x="1498601" y="447675"/>
            <a:ext cx="10691813" cy="6410325"/>
          </a:xfrm>
          <a:custGeom>
            <a:avLst/>
            <a:gdLst>
              <a:gd name="T0" fmla="*/ 2255 w 6737"/>
              <a:gd name="T1" fmla="*/ 3961 h 4038"/>
              <a:gd name="T2" fmla="*/ 2336 w 6737"/>
              <a:gd name="T3" fmla="*/ 4038 h 4038"/>
              <a:gd name="T4" fmla="*/ 6737 w 6737"/>
              <a:gd name="T5" fmla="*/ 4038 h 4038"/>
              <a:gd name="T6" fmla="*/ 6737 w 6737"/>
              <a:gd name="T7" fmla="*/ 534 h 4038"/>
              <a:gd name="T8" fmla="*/ 4761 w 6737"/>
              <a:gd name="T9" fmla="*/ 77 h 4038"/>
              <a:gd name="T10" fmla="*/ 4456 w 6737"/>
              <a:gd name="T11" fmla="*/ 55 h 4038"/>
              <a:gd name="T12" fmla="*/ 1889 w 6737"/>
              <a:gd name="T13" fmla="*/ 388 h 4038"/>
              <a:gd name="T14" fmla="*/ 601 w 6737"/>
              <a:gd name="T15" fmla="*/ 1105 h 4038"/>
              <a:gd name="T16" fmla="*/ 143 w 6737"/>
              <a:gd name="T17" fmla="*/ 2192 h 4038"/>
              <a:gd name="T18" fmla="*/ 2255 w 6737"/>
              <a:gd name="T19" fmla="*/ 3961 h 4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737" h="4038">
                <a:moveTo>
                  <a:pt x="2255" y="3961"/>
                </a:moveTo>
                <a:cubicBezTo>
                  <a:pt x="2283" y="3987"/>
                  <a:pt x="2310" y="4012"/>
                  <a:pt x="2336" y="4038"/>
                </a:cubicBezTo>
                <a:cubicBezTo>
                  <a:pt x="6737" y="4038"/>
                  <a:pt x="6737" y="4038"/>
                  <a:pt x="6737" y="4038"/>
                </a:cubicBezTo>
                <a:cubicBezTo>
                  <a:pt x="6737" y="534"/>
                  <a:pt x="6737" y="534"/>
                  <a:pt x="6737" y="534"/>
                </a:cubicBezTo>
                <a:cubicBezTo>
                  <a:pt x="6188" y="316"/>
                  <a:pt x="5530" y="146"/>
                  <a:pt x="4761" y="77"/>
                </a:cubicBezTo>
                <a:cubicBezTo>
                  <a:pt x="4658" y="68"/>
                  <a:pt x="4556" y="61"/>
                  <a:pt x="4456" y="55"/>
                </a:cubicBezTo>
                <a:cubicBezTo>
                  <a:pt x="3393" y="0"/>
                  <a:pt x="2537" y="160"/>
                  <a:pt x="1889" y="388"/>
                </a:cubicBezTo>
                <a:cubicBezTo>
                  <a:pt x="1264" y="608"/>
                  <a:pt x="831" y="890"/>
                  <a:pt x="601" y="1105"/>
                </a:cubicBezTo>
                <a:cubicBezTo>
                  <a:pt x="121" y="1551"/>
                  <a:pt x="0" y="1940"/>
                  <a:pt x="143" y="2192"/>
                </a:cubicBezTo>
                <a:cubicBezTo>
                  <a:pt x="409" y="2659"/>
                  <a:pt x="1270" y="3066"/>
                  <a:pt x="2255" y="39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8F67E35-89EA-4626-926F-7246A8E02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2338" y="2779712"/>
            <a:ext cx="7804150" cy="1739900"/>
          </a:xfrm>
        </p:spPr>
        <p:txBody>
          <a:bodyPr anchor="t">
            <a:normAutofit/>
          </a:bodyPr>
          <a:lstStyle>
            <a:lvl1pPr algn="r">
              <a:defRPr sz="3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BC511D-5C3B-46BF-9F99-8BC2E2FA2EF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079038" y="2038351"/>
            <a:ext cx="1187450" cy="717550"/>
          </a:xfrm>
        </p:spPr>
        <p:txBody>
          <a:bodyPr anchor="b">
            <a:noAutofit/>
          </a:bodyPr>
          <a:lstStyle>
            <a:lvl1pPr marL="0" indent="0" algn="r">
              <a:buNone/>
              <a:defRPr sz="51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00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7EEB74-066A-486F-A807-17A300B0C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75D73F-ECDF-49F0-A7E6-CCD8CFAB9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FE1BC3-4CE5-43DF-A1BA-5C4160EC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31753CB8-FC4C-461E-B8BE-3710F2D0A38E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rgbClr val="9EA2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C99CDC11-3947-44C2-B514-7181E718B0E0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7584D018-B2AC-4426-8FC5-E47A251044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adFill>
              <a:gsLst>
                <a:gs pos="3000">
                  <a:srgbClr val="C7015E"/>
                </a:gs>
                <a:gs pos="93000">
                  <a:srgbClr val="D80B36"/>
                </a:gs>
              </a:gsLst>
              <a:lin ang="17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DBA7DA36-5FCF-4F83-88C5-88AC668C54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solidFill>
              <a:srgbClr val="B4E0F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AD777200-E69F-4B5B-A41B-3C934ADA2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adFill>
              <a:gsLst>
                <a:gs pos="3000">
                  <a:srgbClr val="07797A"/>
                </a:gs>
                <a:gs pos="84000">
                  <a:srgbClr val="8FCDCF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18180CA7-D9BF-41D4-8C0C-46ACF99E4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adFill>
              <a:gsLst>
                <a:gs pos="33000">
                  <a:srgbClr val="F7A605"/>
                </a:gs>
                <a:gs pos="93000">
                  <a:srgbClr val="E8520F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37939A1C-2063-4E46-9549-F6B3C11CC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adFill>
              <a:gsLst>
                <a:gs pos="3000">
                  <a:srgbClr val="DCDA01"/>
                </a:gs>
                <a:gs pos="73000">
                  <a:srgbClr val="95C11E"/>
                </a:gs>
              </a:gsLst>
              <a:lin ang="12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ED4247ED-1422-4AF3-9AD5-B9A8683259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adFill>
              <a:gsLst>
                <a:gs pos="3000">
                  <a:srgbClr val="FFDA00"/>
                </a:gs>
                <a:gs pos="84000">
                  <a:srgbClr val="F6A700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D9A19906-ADC8-4555-8339-C76AF48B1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adFill>
              <a:gsLst>
                <a:gs pos="0">
                  <a:srgbClr val="008283"/>
                </a:gs>
                <a:gs pos="83000">
                  <a:srgbClr val="009197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29B61404-2101-4A73-962F-9F7D399B54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adFill>
              <a:gsLst>
                <a:gs pos="22000">
                  <a:srgbClr val="BFB803"/>
                </a:gs>
                <a:gs pos="83000">
                  <a:srgbClr val="C59118"/>
                </a:gs>
              </a:gsLst>
              <a:lin ang="6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CC8B60FF-6A36-4845-A67F-D94264C71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adFill>
              <a:gsLst>
                <a:gs pos="18000">
                  <a:srgbClr val="D20A18"/>
                </a:gs>
                <a:gs pos="85000">
                  <a:srgbClr val="C00E0E"/>
                </a:gs>
              </a:gsLst>
              <a:lin ang="108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45E9B3DF-9EBE-417E-8FBB-71B720121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adFill>
              <a:gsLst>
                <a:gs pos="31000">
                  <a:srgbClr val="9A151B"/>
                </a:gs>
                <a:gs pos="77000">
                  <a:srgbClr val="B8101C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8" name="ZoneTexte 27">
            <a:extLst>
              <a:ext uri="{FF2B5EF4-FFF2-40B4-BE49-F238E27FC236}">
                <a16:creationId xmlns:a16="http://schemas.microsoft.com/office/drawing/2014/main" id="{F33117C8-595B-4851-B968-75A74E7461FC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Titre de section ORANGE</a:t>
            </a:r>
          </a:p>
        </p:txBody>
      </p:sp>
    </p:spTree>
    <p:extLst>
      <p:ext uri="{BB962C8B-B14F-4D97-AF65-F5344CB8AC3E}">
        <p14:creationId xmlns:p14="http://schemas.microsoft.com/office/powerpoint/2010/main" val="1131611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>
          <a:xfrm>
            <a:off x="1006480" y="1940685"/>
            <a:ext cx="8950320" cy="322262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cap="all">
                <a:solidFill>
                  <a:srgbClr val="F29400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>
                <a:ln>
                  <a:noFill/>
                </a:ln>
                <a:solidFill>
                  <a:srgbClr val="F39200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Cliquez pour 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6480" y="415577"/>
            <a:ext cx="7416800" cy="68399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quarter" idx="12"/>
          </p:nvPr>
        </p:nvSpPr>
        <p:spPr>
          <a:xfrm>
            <a:off x="1007532" y="2492375"/>
            <a:ext cx="10881600" cy="3337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86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 V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332A700-CF8D-44A1-AB75-67464340523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52000">
                <a:srgbClr val="9FBE38"/>
              </a:gs>
              <a:gs pos="98000">
                <a:srgbClr val="C9D229"/>
              </a:gs>
            </a:gsLst>
            <a:lin ang="14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09A2B41D-8105-4AC1-93C4-7291D3CC44CF}"/>
              </a:ext>
            </a:extLst>
          </p:cNvPr>
          <p:cNvSpPr>
            <a:spLocks noEditPoints="1"/>
          </p:cNvSpPr>
          <p:nvPr/>
        </p:nvSpPr>
        <p:spPr bwMode="auto">
          <a:xfrm>
            <a:off x="458788" y="506413"/>
            <a:ext cx="11731625" cy="6351588"/>
          </a:xfrm>
          <a:custGeom>
            <a:avLst/>
            <a:gdLst>
              <a:gd name="T0" fmla="*/ 1797 w 7392"/>
              <a:gd name="T1" fmla="*/ 557 h 4001"/>
              <a:gd name="T2" fmla="*/ 1796 w 7392"/>
              <a:gd name="T3" fmla="*/ 557 h 4001"/>
              <a:gd name="T4" fmla="*/ 1797 w 7392"/>
              <a:gd name="T5" fmla="*/ 557 h 4001"/>
              <a:gd name="T6" fmla="*/ 1816 w 7392"/>
              <a:gd name="T7" fmla="*/ 552 h 4001"/>
              <a:gd name="T8" fmla="*/ 1816 w 7392"/>
              <a:gd name="T9" fmla="*/ 552 h 4001"/>
              <a:gd name="T10" fmla="*/ 4379 w 7392"/>
              <a:gd name="T11" fmla="*/ 4 h 4001"/>
              <a:gd name="T12" fmla="*/ 1793 w 7392"/>
              <a:gd name="T13" fmla="*/ 558 h 4001"/>
              <a:gd name="T14" fmla="*/ 1794 w 7392"/>
              <a:gd name="T15" fmla="*/ 557 h 4001"/>
              <a:gd name="T16" fmla="*/ 1793 w 7392"/>
              <a:gd name="T17" fmla="*/ 558 h 4001"/>
              <a:gd name="T18" fmla="*/ 541 w 7392"/>
              <a:gd name="T19" fmla="*/ 1395 h 4001"/>
              <a:gd name="T20" fmla="*/ 166 w 7392"/>
              <a:gd name="T21" fmla="*/ 2540 h 4001"/>
              <a:gd name="T22" fmla="*/ 2246 w 7392"/>
              <a:gd name="T23" fmla="*/ 4001 h 4001"/>
              <a:gd name="T24" fmla="*/ 6876 w 7392"/>
              <a:gd name="T25" fmla="*/ 4001 h 4001"/>
              <a:gd name="T26" fmla="*/ 7392 w 7392"/>
              <a:gd name="T27" fmla="*/ 3697 h 4001"/>
              <a:gd name="T28" fmla="*/ 7392 w 7392"/>
              <a:gd name="T29" fmla="*/ 539 h 4001"/>
              <a:gd name="T30" fmla="*/ 4691 w 7392"/>
              <a:gd name="T31" fmla="*/ 1 h 4001"/>
              <a:gd name="T32" fmla="*/ 4634 w 7392"/>
              <a:gd name="T33" fmla="*/ 0 h 4001"/>
              <a:gd name="T34" fmla="*/ 4379 w 7392"/>
              <a:gd name="T35" fmla="*/ 4 h 4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392" h="4001">
                <a:moveTo>
                  <a:pt x="1797" y="557"/>
                </a:moveTo>
                <a:cubicBezTo>
                  <a:pt x="1797" y="557"/>
                  <a:pt x="1796" y="557"/>
                  <a:pt x="1796" y="557"/>
                </a:cubicBezTo>
                <a:cubicBezTo>
                  <a:pt x="1796" y="557"/>
                  <a:pt x="1797" y="557"/>
                  <a:pt x="1797" y="557"/>
                </a:cubicBezTo>
                <a:moveTo>
                  <a:pt x="1816" y="552"/>
                </a:moveTo>
                <a:cubicBezTo>
                  <a:pt x="1883" y="533"/>
                  <a:pt x="1883" y="533"/>
                  <a:pt x="1816" y="552"/>
                </a:cubicBezTo>
                <a:moveTo>
                  <a:pt x="4379" y="4"/>
                </a:moveTo>
                <a:cubicBezTo>
                  <a:pt x="3292" y="36"/>
                  <a:pt x="2434" y="271"/>
                  <a:pt x="1793" y="558"/>
                </a:cubicBezTo>
                <a:cubicBezTo>
                  <a:pt x="1794" y="558"/>
                  <a:pt x="1794" y="557"/>
                  <a:pt x="1794" y="557"/>
                </a:cubicBezTo>
                <a:cubicBezTo>
                  <a:pt x="1794" y="557"/>
                  <a:pt x="1794" y="558"/>
                  <a:pt x="1793" y="558"/>
                </a:cubicBezTo>
                <a:cubicBezTo>
                  <a:pt x="1175" y="834"/>
                  <a:pt x="759" y="1157"/>
                  <a:pt x="541" y="1395"/>
                </a:cubicBezTo>
                <a:cubicBezTo>
                  <a:pt x="91" y="1889"/>
                  <a:pt x="0" y="2295"/>
                  <a:pt x="166" y="2540"/>
                </a:cubicBezTo>
                <a:cubicBezTo>
                  <a:pt x="455" y="2962"/>
                  <a:pt x="1265" y="3288"/>
                  <a:pt x="2246" y="4001"/>
                </a:cubicBezTo>
                <a:cubicBezTo>
                  <a:pt x="6876" y="4001"/>
                  <a:pt x="6876" y="4001"/>
                  <a:pt x="6876" y="4001"/>
                </a:cubicBezTo>
                <a:cubicBezTo>
                  <a:pt x="7054" y="3890"/>
                  <a:pt x="7227" y="3789"/>
                  <a:pt x="7392" y="3697"/>
                </a:cubicBezTo>
                <a:cubicBezTo>
                  <a:pt x="7392" y="539"/>
                  <a:pt x="7392" y="539"/>
                  <a:pt x="7392" y="539"/>
                </a:cubicBezTo>
                <a:cubicBezTo>
                  <a:pt x="6702" y="239"/>
                  <a:pt x="5800" y="9"/>
                  <a:pt x="4691" y="1"/>
                </a:cubicBezTo>
                <a:cubicBezTo>
                  <a:pt x="4672" y="0"/>
                  <a:pt x="4653" y="0"/>
                  <a:pt x="4634" y="0"/>
                </a:cubicBezTo>
                <a:cubicBezTo>
                  <a:pt x="4547" y="0"/>
                  <a:pt x="4462" y="2"/>
                  <a:pt x="4379" y="4"/>
                </a:cubicBezTo>
              </a:path>
            </a:pathLst>
          </a:custGeom>
          <a:gradFill flip="none" rotWithShape="1">
            <a:gsLst>
              <a:gs pos="40000">
                <a:srgbClr val="ABC435"/>
              </a:gs>
              <a:gs pos="84000">
                <a:srgbClr val="DAD923"/>
              </a:gs>
            </a:gsLst>
            <a:lin ang="135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4F43F8D7-2378-4E3F-BACB-A024A6AF745E}"/>
              </a:ext>
            </a:extLst>
          </p:cNvPr>
          <p:cNvSpPr>
            <a:spLocks/>
          </p:cNvSpPr>
          <p:nvPr/>
        </p:nvSpPr>
        <p:spPr bwMode="auto">
          <a:xfrm>
            <a:off x="1498601" y="447675"/>
            <a:ext cx="10691813" cy="6410325"/>
          </a:xfrm>
          <a:custGeom>
            <a:avLst/>
            <a:gdLst>
              <a:gd name="T0" fmla="*/ 2255 w 6737"/>
              <a:gd name="T1" fmla="*/ 3961 h 4038"/>
              <a:gd name="T2" fmla="*/ 2336 w 6737"/>
              <a:gd name="T3" fmla="*/ 4038 h 4038"/>
              <a:gd name="T4" fmla="*/ 6737 w 6737"/>
              <a:gd name="T5" fmla="*/ 4038 h 4038"/>
              <a:gd name="T6" fmla="*/ 6737 w 6737"/>
              <a:gd name="T7" fmla="*/ 534 h 4038"/>
              <a:gd name="T8" fmla="*/ 4761 w 6737"/>
              <a:gd name="T9" fmla="*/ 77 h 4038"/>
              <a:gd name="T10" fmla="*/ 4456 w 6737"/>
              <a:gd name="T11" fmla="*/ 55 h 4038"/>
              <a:gd name="T12" fmla="*/ 1889 w 6737"/>
              <a:gd name="T13" fmla="*/ 388 h 4038"/>
              <a:gd name="T14" fmla="*/ 601 w 6737"/>
              <a:gd name="T15" fmla="*/ 1105 h 4038"/>
              <a:gd name="T16" fmla="*/ 143 w 6737"/>
              <a:gd name="T17" fmla="*/ 2192 h 4038"/>
              <a:gd name="T18" fmla="*/ 2255 w 6737"/>
              <a:gd name="T19" fmla="*/ 3961 h 4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737" h="4038">
                <a:moveTo>
                  <a:pt x="2255" y="3961"/>
                </a:moveTo>
                <a:cubicBezTo>
                  <a:pt x="2283" y="3987"/>
                  <a:pt x="2310" y="4012"/>
                  <a:pt x="2336" y="4038"/>
                </a:cubicBezTo>
                <a:cubicBezTo>
                  <a:pt x="6737" y="4038"/>
                  <a:pt x="6737" y="4038"/>
                  <a:pt x="6737" y="4038"/>
                </a:cubicBezTo>
                <a:cubicBezTo>
                  <a:pt x="6737" y="534"/>
                  <a:pt x="6737" y="534"/>
                  <a:pt x="6737" y="534"/>
                </a:cubicBezTo>
                <a:cubicBezTo>
                  <a:pt x="6188" y="316"/>
                  <a:pt x="5530" y="146"/>
                  <a:pt x="4761" y="77"/>
                </a:cubicBezTo>
                <a:cubicBezTo>
                  <a:pt x="4658" y="68"/>
                  <a:pt x="4556" y="61"/>
                  <a:pt x="4456" y="55"/>
                </a:cubicBezTo>
                <a:cubicBezTo>
                  <a:pt x="3393" y="0"/>
                  <a:pt x="2537" y="160"/>
                  <a:pt x="1889" y="388"/>
                </a:cubicBezTo>
                <a:cubicBezTo>
                  <a:pt x="1264" y="608"/>
                  <a:pt x="831" y="890"/>
                  <a:pt x="601" y="1105"/>
                </a:cubicBezTo>
                <a:cubicBezTo>
                  <a:pt x="121" y="1551"/>
                  <a:pt x="0" y="1940"/>
                  <a:pt x="143" y="2192"/>
                </a:cubicBezTo>
                <a:cubicBezTo>
                  <a:pt x="409" y="2659"/>
                  <a:pt x="1270" y="3066"/>
                  <a:pt x="2255" y="39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8F67E35-89EA-4626-926F-7246A8E02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2338" y="2779712"/>
            <a:ext cx="7804150" cy="1739900"/>
          </a:xfrm>
        </p:spPr>
        <p:txBody>
          <a:bodyPr anchor="t">
            <a:normAutofit/>
          </a:bodyPr>
          <a:lstStyle>
            <a:lvl1pPr algn="r">
              <a:defRPr sz="3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BC511D-5C3B-46BF-9F99-8BC2E2FA2EF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079038" y="2038351"/>
            <a:ext cx="1187450" cy="717550"/>
          </a:xfrm>
        </p:spPr>
        <p:txBody>
          <a:bodyPr anchor="b">
            <a:noAutofit/>
          </a:bodyPr>
          <a:lstStyle>
            <a:lvl1pPr marL="0" indent="0" algn="r">
              <a:buNone/>
              <a:defRPr sz="5100">
                <a:solidFill>
                  <a:schemeClr val="accent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00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7EEB74-066A-486F-A807-17A300B0C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75D73F-ECDF-49F0-A7E6-CCD8CFAB9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FE1BC3-4CE5-43DF-A1BA-5C4160EC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31753CB8-FC4C-461E-B8BE-3710F2D0A38E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rgbClr val="9EA2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C99CDC11-3947-44C2-B514-7181E718B0E0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7584D018-B2AC-4426-8FC5-E47A251044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adFill>
              <a:gsLst>
                <a:gs pos="3000">
                  <a:srgbClr val="C7015E"/>
                </a:gs>
                <a:gs pos="93000">
                  <a:srgbClr val="D80B36"/>
                </a:gs>
              </a:gsLst>
              <a:lin ang="17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DBA7DA36-5FCF-4F83-88C5-88AC668C54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solidFill>
              <a:srgbClr val="B4E0F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AD777200-E69F-4B5B-A41B-3C934ADA2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adFill>
              <a:gsLst>
                <a:gs pos="3000">
                  <a:srgbClr val="07797A"/>
                </a:gs>
                <a:gs pos="84000">
                  <a:srgbClr val="8FCDCF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18180CA7-D9BF-41D4-8C0C-46ACF99E4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adFill>
              <a:gsLst>
                <a:gs pos="33000">
                  <a:srgbClr val="F7A605"/>
                </a:gs>
                <a:gs pos="93000">
                  <a:srgbClr val="E8520F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37939A1C-2063-4E46-9549-F6B3C11CC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adFill>
              <a:gsLst>
                <a:gs pos="3000">
                  <a:srgbClr val="DCDA01"/>
                </a:gs>
                <a:gs pos="73000">
                  <a:srgbClr val="95C11E"/>
                </a:gs>
              </a:gsLst>
              <a:lin ang="12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ED4247ED-1422-4AF3-9AD5-B9A8683259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adFill>
              <a:gsLst>
                <a:gs pos="3000">
                  <a:srgbClr val="FFDA00"/>
                </a:gs>
                <a:gs pos="84000">
                  <a:srgbClr val="F6A700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D9A19906-ADC8-4555-8339-C76AF48B1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adFill>
              <a:gsLst>
                <a:gs pos="0">
                  <a:srgbClr val="008283"/>
                </a:gs>
                <a:gs pos="83000">
                  <a:srgbClr val="009197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29B61404-2101-4A73-962F-9F7D399B54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adFill>
              <a:gsLst>
                <a:gs pos="22000">
                  <a:srgbClr val="BFB803"/>
                </a:gs>
                <a:gs pos="83000">
                  <a:srgbClr val="C59118"/>
                </a:gs>
              </a:gsLst>
              <a:lin ang="6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CC8B60FF-6A36-4845-A67F-D94264C71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adFill>
              <a:gsLst>
                <a:gs pos="18000">
                  <a:srgbClr val="D20A18"/>
                </a:gs>
                <a:gs pos="85000">
                  <a:srgbClr val="C00E0E"/>
                </a:gs>
              </a:gsLst>
              <a:lin ang="108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45E9B3DF-9EBE-417E-8FBB-71B720121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adFill>
              <a:gsLst>
                <a:gs pos="31000">
                  <a:srgbClr val="9A151B"/>
                </a:gs>
                <a:gs pos="77000">
                  <a:srgbClr val="B8101C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8" name="ZoneTexte 27">
            <a:extLst>
              <a:ext uri="{FF2B5EF4-FFF2-40B4-BE49-F238E27FC236}">
                <a16:creationId xmlns:a16="http://schemas.microsoft.com/office/drawing/2014/main" id="{F33117C8-595B-4851-B968-75A74E7461FC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Titre de section VERT</a:t>
            </a:r>
          </a:p>
        </p:txBody>
      </p:sp>
    </p:spTree>
    <p:extLst>
      <p:ext uri="{BB962C8B-B14F-4D97-AF65-F5344CB8AC3E}">
        <p14:creationId xmlns:p14="http://schemas.microsoft.com/office/powerpoint/2010/main" val="2880960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332A700-CF8D-44A1-AB75-67464340523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52000">
                <a:srgbClr val="03939B"/>
              </a:gs>
              <a:gs pos="98000">
                <a:srgbClr val="91C9CA"/>
              </a:gs>
            </a:gsLst>
            <a:lin ang="14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09A2B41D-8105-4AC1-93C4-7291D3CC44CF}"/>
              </a:ext>
            </a:extLst>
          </p:cNvPr>
          <p:cNvSpPr>
            <a:spLocks noEditPoints="1"/>
          </p:cNvSpPr>
          <p:nvPr/>
        </p:nvSpPr>
        <p:spPr bwMode="auto">
          <a:xfrm>
            <a:off x="458788" y="506413"/>
            <a:ext cx="11731625" cy="6351588"/>
          </a:xfrm>
          <a:custGeom>
            <a:avLst/>
            <a:gdLst>
              <a:gd name="T0" fmla="*/ 1797 w 7392"/>
              <a:gd name="T1" fmla="*/ 557 h 4001"/>
              <a:gd name="T2" fmla="*/ 1796 w 7392"/>
              <a:gd name="T3" fmla="*/ 557 h 4001"/>
              <a:gd name="T4" fmla="*/ 1797 w 7392"/>
              <a:gd name="T5" fmla="*/ 557 h 4001"/>
              <a:gd name="T6" fmla="*/ 1816 w 7392"/>
              <a:gd name="T7" fmla="*/ 552 h 4001"/>
              <a:gd name="T8" fmla="*/ 1816 w 7392"/>
              <a:gd name="T9" fmla="*/ 552 h 4001"/>
              <a:gd name="T10" fmla="*/ 4379 w 7392"/>
              <a:gd name="T11" fmla="*/ 4 h 4001"/>
              <a:gd name="T12" fmla="*/ 1793 w 7392"/>
              <a:gd name="T13" fmla="*/ 558 h 4001"/>
              <a:gd name="T14" fmla="*/ 1794 w 7392"/>
              <a:gd name="T15" fmla="*/ 557 h 4001"/>
              <a:gd name="T16" fmla="*/ 1793 w 7392"/>
              <a:gd name="T17" fmla="*/ 558 h 4001"/>
              <a:gd name="T18" fmla="*/ 541 w 7392"/>
              <a:gd name="T19" fmla="*/ 1395 h 4001"/>
              <a:gd name="T20" fmla="*/ 166 w 7392"/>
              <a:gd name="T21" fmla="*/ 2540 h 4001"/>
              <a:gd name="T22" fmla="*/ 2246 w 7392"/>
              <a:gd name="T23" fmla="*/ 4001 h 4001"/>
              <a:gd name="T24" fmla="*/ 6876 w 7392"/>
              <a:gd name="T25" fmla="*/ 4001 h 4001"/>
              <a:gd name="T26" fmla="*/ 7392 w 7392"/>
              <a:gd name="T27" fmla="*/ 3697 h 4001"/>
              <a:gd name="T28" fmla="*/ 7392 w 7392"/>
              <a:gd name="T29" fmla="*/ 539 h 4001"/>
              <a:gd name="T30" fmla="*/ 4691 w 7392"/>
              <a:gd name="T31" fmla="*/ 1 h 4001"/>
              <a:gd name="T32" fmla="*/ 4634 w 7392"/>
              <a:gd name="T33" fmla="*/ 0 h 4001"/>
              <a:gd name="T34" fmla="*/ 4379 w 7392"/>
              <a:gd name="T35" fmla="*/ 4 h 4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392" h="4001">
                <a:moveTo>
                  <a:pt x="1797" y="557"/>
                </a:moveTo>
                <a:cubicBezTo>
                  <a:pt x="1797" y="557"/>
                  <a:pt x="1796" y="557"/>
                  <a:pt x="1796" y="557"/>
                </a:cubicBezTo>
                <a:cubicBezTo>
                  <a:pt x="1796" y="557"/>
                  <a:pt x="1797" y="557"/>
                  <a:pt x="1797" y="557"/>
                </a:cubicBezTo>
                <a:moveTo>
                  <a:pt x="1816" y="552"/>
                </a:moveTo>
                <a:cubicBezTo>
                  <a:pt x="1883" y="533"/>
                  <a:pt x="1883" y="533"/>
                  <a:pt x="1816" y="552"/>
                </a:cubicBezTo>
                <a:moveTo>
                  <a:pt x="4379" y="4"/>
                </a:moveTo>
                <a:cubicBezTo>
                  <a:pt x="3292" y="36"/>
                  <a:pt x="2434" y="271"/>
                  <a:pt x="1793" y="558"/>
                </a:cubicBezTo>
                <a:cubicBezTo>
                  <a:pt x="1794" y="558"/>
                  <a:pt x="1794" y="557"/>
                  <a:pt x="1794" y="557"/>
                </a:cubicBezTo>
                <a:cubicBezTo>
                  <a:pt x="1794" y="557"/>
                  <a:pt x="1794" y="558"/>
                  <a:pt x="1793" y="558"/>
                </a:cubicBezTo>
                <a:cubicBezTo>
                  <a:pt x="1175" y="834"/>
                  <a:pt x="759" y="1157"/>
                  <a:pt x="541" y="1395"/>
                </a:cubicBezTo>
                <a:cubicBezTo>
                  <a:pt x="91" y="1889"/>
                  <a:pt x="0" y="2295"/>
                  <a:pt x="166" y="2540"/>
                </a:cubicBezTo>
                <a:cubicBezTo>
                  <a:pt x="455" y="2962"/>
                  <a:pt x="1265" y="3288"/>
                  <a:pt x="2246" y="4001"/>
                </a:cubicBezTo>
                <a:cubicBezTo>
                  <a:pt x="6876" y="4001"/>
                  <a:pt x="6876" y="4001"/>
                  <a:pt x="6876" y="4001"/>
                </a:cubicBezTo>
                <a:cubicBezTo>
                  <a:pt x="7054" y="3890"/>
                  <a:pt x="7227" y="3789"/>
                  <a:pt x="7392" y="3697"/>
                </a:cubicBezTo>
                <a:cubicBezTo>
                  <a:pt x="7392" y="539"/>
                  <a:pt x="7392" y="539"/>
                  <a:pt x="7392" y="539"/>
                </a:cubicBezTo>
                <a:cubicBezTo>
                  <a:pt x="6702" y="239"/>
                  <a:pt x="5800" y="9"/>
                  <a:pt x="4691" y="1"/>
                </a:cubicBezTo>
                <a:cubicBezTo>
                  <a:pt x="4672" y="0"/>
                  <a:pt x="4653" y="0"/>
                  <a:pt x="4634" y="0"/>
                </a:cubicBezTo>
                <a:cubicBezTo>
                  <a:pt x="4547" y="0"/>
                  <a:pt x="4462" y="2"/>
                  <a:pt x="4379" y="4"/>
                </a:cubicBezTo>
              </a:path>
            </a:pathLst>
          </a:custGeom>
          <a:gradFill flip="none" rotWithShape="1">
            <a:gsLst>
              <a:gs pos="36000">
                <a:srgbClr val="159AA1"/>
              </a:gs>
              <a:gs pos="84000">
                <a:srgbClr val="9ACBCD"/>
              </a:gs>
            </a:gsLst>
            <a:lin ang="135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4F43F8D7-2378-4E3F-BACB-A024A6AF745E}"/>
              </a:ext>
            </a:extLst>
          </p:cNvPr>
          <p:cNvSpPr>
            <a:spLocks/>
          </p:cNvSpPr>
          <p:nvPr/>
        </p:nvSpPr>
        <p:spPr bwMode="auto">
          <a:xfrm>
            <a:off x="1498601" y="447675"/>
            <a:ext cx="10691813" cy="6410325"/>
          </a:xfrm>
          <a:custGeom>
            <a:avLst/>
            <a:gdLst>
              <a:gd name="T0" fmla="*/ 2255 w 6737"/>
              <a:gd name="T1" fmla="*/ 3961 h 4038"/>
              <a:gd name="T2" fmla="*/ 2336 w 6737"/>
              <a:gd name="T3" fmla="*/ 4038 h 4038"/>
              <a:gd name="T4" fmla="*/ 6737 w 6737"/>
              <a:gd name="T5" fmla="*/ 4038 h 4038"/>
              <a:gd name="T6" fmla="*/ 6737 w 6737"/>
              <a:gd name="T7" fmla="*/ 534 h 4038"/>
              <a:gd name="T8" fmla="*/ 4761 w 6737"/>
              <a:gd name="T9" fmla="*/ 77 h 4038"/>
              <a:gd name="T10" fmla="*/ 4456 w 6737"/>
              <a:gd name="T11" fmla="*/ 55 h 4038"/>
              <a:gd name="T12" fmla="*/ 1889 w 6737"/>
              <a:gd name="T13" fmla="*/ 388 h 4038"/>
              <a:gd name="T14" fmla="*/ 601 w 6737"/>
              <a:gd name="T15" fmla="*/ 1105 h 4038"/>
              <a:gd name="T16" fmla="*/ 143 w 6737"/>
              <a:gd name="T17" fmla="*/ 2192 h 4038"/>
              <a:gd name="T18" fmla="*/ 2255 w 6737"/>
              <a:gd name="T19" fmla="*/ 3961 h 4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737" h="4038">
                <a:moveTo>
                  <a:pt x="2255" y="3961"/>
                </a:moveTo>
                <a:cubicBezTo>
                  <a:pt x="2283" y="3987"/>
                  <a:pt x="2310" y="4012"/>
                  <a:pt x="2336" y="4038"/>
                </a:cubicBezTo>
                <a:cubicBezTo>
                  <a:pt x="6737" y="4038"/>
                  <a:pt x="6737" y="4038"/>
                  <a:pt x="6737" y="4038"/>
                </a:cubicBezTo>
                <a:cubicBezTo>
                  <a:pt x="6737" y="534"/>
                  <a:pt x="6737" y="534"/>
                  <a:pt x="6737" y="534"/>
                </a:cubicBezTo>
                <a:cubicBezTo>
                  <a:pt x="6188" y="316"/>
                  <a:pt x="5530" y="146"/>
                  <a:pt x="4761" y="77"/>
                </a:cubicBezTo>
                <a:cubicBezTo>
                  <a:pt x="4658" y="68"/>
                  <a:pt x="4556" y="61"/>
                  <a:pt x="4456" y="55"/>
                </a:cubicBezTo>
                <a:cubicBezTo>
                  <a:pt x="3393" y="0"/>
                  <a:pt x="2537" y="160"/>
                  <a:pt x="1889" y="388"/>
                </a:cubicBezTo>
                <a:cubicBezTo>
                  <a:pt x="1264" y="608"/>
                  <a:pt x="831" y="890"/>
                  <a:pt x="601" y="1105"/>
                </a:cubicBezTo>
                <a:cubicBezTo>
                  <a:pt x="121" y="1551"/>
                  <a:pt x="0" y="1940"/>
                  <a:pt x="143" y="2192"/>
                </a:cubicBezTo>
                <a:cubicBezTo>
                  <a:pt x="409" y="2659"/>
                  <a:pt x="1270" y="3066"/>
                  <a:pt x="2255" y="39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8F67E35-89EA-4626-926F-7246A8E02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2338" y="2779712"/>
            <a:ext cx="7804150" cy="1739900"/>
          </a:xfrm>
        </p:spPr>
        <p:txBody>
          <a:bodyPr anchor="t">
            <a:normAutofit/>
          </a:bodyPr>
          <a:lstStyle>
            <a:lvl1pPr algn="r">
              <a:defRPr sz="3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BC511D-5C3B-46BF-9F99-8BC2E2FA2EF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079038" y="2038351"/>
            <a:ext cx="1187450" cy="717550"/>
          </a:xfrm>
        </p:spPr>
        <p:txBody>
          <a:bodyPr anchor="b">
            <a:noAutofit/>
          </a:bodyPr>
          <a:lstStyle>
            <a:lvl1pPr marL="0" indent="0" algn="r">
              <a:buNone/>
              <a:defRPr sz="51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00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7EEB74-066A-486F-A807-17A300B0C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75D73F-ECDF-49F0-A7E6-CCD8CFAB9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FE1BC3-4CE5-43DF-A1BA-5C4160EC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31753CB8-FC4C-461E-B8BE-3710F2D0A38E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rgbClr val="9EA2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C99CDC11-3947-44C2-B514-7181E718B0E0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7584D018-B2AC-4426-8FC5-E47A251044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adFill>
              <a:gsLst>
                <a:gs pos="3000">
                  <a:srgbClr val="C7015E"/>
                </a:gs>
                <a:gs pos="93000">
                  <a:srgbClr val="D80B36"/>
                </a:gs>
              </a:gsLst>
              <a:lin ang="17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DBA7DA36-5FCF-4F83-88C5-88AC668C54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solidFill>
              <a:srgbClr val="B4E0F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AD777200-E69F-4B5B-A41B-3C934ADA2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adFill>
              <a:gsLst>
                <a:gs pos="3000">
                  <a:srgbClr val="07797A"/>
                </a:gs>
                <a:gs pos="84000">
                  <a:srgbClr val="8FCDCF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18180CA7-D9BF-41D4-8C0C-46ACF99E4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adFill>
              <a:gsLst>
                <a:gs pos="33000">
                  <a:srgbClr val="F7A605"/>
                </a:gs>
                <a:gs pos="93000">
                  <a:srgbClr val="E8520F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37939A1C-2063-4E46-9549-F6B3C11CC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adFill>
              <a:gsLst>
                <a:gs pos="3000">
                  <a:srgbClr val="DCDA01"/>
                </a:gs>
                <a:gs pos="73000">
                  <a:srgbClr val="95C11E"/>
                </a:gs>
              </a:gsLst>
              <a:lin ang="12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ED4247ED-1422-4AF3-9AD5-B9A8683259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adFill>
              <a:gsLst>
                <a:gs pos="3000">
                  <a:srgbClr val="FFDA00"/>
                </a:gs>
                <a:gs pos="84000">
                  <a:srgbClr val="F6A700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D9A19906-ADC8-4555-8339-C76AF48B1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adFill>
              <a:gsLst>
                <a:gs pos="0">
                  <a:srgbClr val="008283"/>
                </a:gs>
                <a:gs pos="83000">
                  <a:srgbClr val="009197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29B61404-2101-4A73-962F-9F7D399B54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adFill>
              <a:gsLst>
                <a:gs pos="22000">
                  <a:srgbClr val="BFB803"/>
                </a:gs>
                <a:gs pos="83000">
                  <a:srgbClr val="C59118"/>
                </a:gs>
              </a:gsLst>
              <a:lin ang="6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CC8B60FF-6A36-4845-A67F-D94264C71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adFill>
              <a:gsLst>
                <a:gs pos="18000">
                  <a:srgbClr val="D20A18"/>
                </a:gs>
                <a:gs pos="85000">
                  <a:srgbClr val="C00E0E"/>
                </a:gs>
              </a:gsLst>
              <a:lin ang="108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45E9B3DF-9EBE-417E-8FBB-71B720121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adFill>
              <a:gsLst>
                <a:gs pos="31000">
                  <a:srgbClr val="9A151B"/>
                </a:gs>
                <a:gs pos="77000">
                  <a:srgbClr val="B8101C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8" name="ZoneTexte 27">
            <a:extLst>
              <a:ext uri="{FF2B5EF4-FFF2-40B4-BE49-F238E27FC236}">
                <a16:creationId xmlns:a16="http://schemas.microsoft.com/office/drawing/2014/main" id="{F33117C8-595B-4851-B968-75A74E7461FC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Titre de section BLEU</a:t>
            </a:r>
          </a:p>
        </p:txBody>
      </p:sp>
    </p:spTree>
    <p:extLst>
      <p:ext uri="{BB962C8B-B14F-4D97-AF65-F5344CB8AC3E}">
        <p14:creationId xmlns:p14="http://schemas.microsoft.com/office/powerpoint/2010/main" val="94365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 FUSCH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332A700-CF8D-44A1-AB75-67464340523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52000">
                <a:srgbClr val="BE0C26"/>
              </a:gs>
              <a:gs pos="93000">
                <a:srgbClr val="A70163"/>
              </a:gs>
            </a:gsLst>
            <a:lin ang="14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09A2B41D-8105-4AC1-93C4-7291D3CC44CF}"/>
              </a:ext>
            </a:extLst>
          </p:cNvPr>
          <p:cNvSpPr>
            <a:spLocks noEditPoints="1"/>
          </p:cNvSpPr>
          <p:nvPr/>
        </p:nvSpPr>
        <p:spPr bwMode="auto">
          <a:xfrm>
            <a:off x="458788" y="506413"/>
            <a:ext cx="11731625" cy="6351588"/>
          </a:xfrm>
          <a:custGeom>
            <a:avLst/>
            <a:gdLst>
              <a:gd name="T0" fmla="*/ 1797 w 7392"/>
              <a:gd name="T1" fmla="*/ 557 h 4001"/>
              <a:gd name="T2" fmla="*/ 1796 w 7392"/>
              <a:gd name="T3" fmla="*/ 557 h 4001"/>
              <a:gd name="T4" fmla="*/ 1797 w 7392"/>
              <a:gd name="T5" fmla="*/ 557 h 4001"/>
              <a:gd name="T6" fmla="*/ 1816 w 7392"/>
              <a:gd name="T7" fmla="*/ 552 h 4001"/>
              <a:gd name="T8" fmla="*/ 1816 w 7392"/>
              <a:gd name="T9" fmla="*/ 552 h 4001"/>
              <a:gd name="T10" fmla="*/ 4379 w 7392"/>
              <a:gd name="T11" fmla="*/ 4 h 4001"/>
              <a:gd name="T12" fmla="*/ 1793 w 7392"/>
              <a:gd name="T13" fmla="*/ 558 h 4001"/>
              <a:gd name="T14" fmla="*/ 1794 w 7392"/>
              <a:gd name="T15" fmla="*/ 557 h 4001"/>
              <a:gd name="T16" fmla="*/ 1793 w 7392"/>
              <a:gd name="T17" fmla="*/ 558 h 4001"/>
              <a:gd name="T18" fmla="*/ 541 w 7392"/>
              <a:gd name="T19" fmla="*/ 1395 h 4001"/>
              <a:gd name="T20" fmla="*/ 166 w 7392"/>
              <a:gd name="T21" fmla="*/ 2540 h 4001"/>
              <a:gd name="T22" fmla="*/ 2246 w 7392"/>
              <a:gd name="T23" fmla="*/ 4001 h 4001"/>
              <a:gd name="T24" fmla="*/ 6876 w 7392"/>
              <a:gd name="T25" fmla="*/ 4001 h 4001"/>
              <a:gd name="T26" fmla="*/ 7392 w 7392"/>
              <a:gd name="T27" fmla="*/ 3697 h 4001"/>
              <a:gd name="T28" fmla="*/ 7392 w 7392"/>
              <a:gd name="T29" fmla="*/ 539 h 4001"/>
              <a:gd name="T30" fmla="*/ 4691 w 7392"/>
              <a:gd name="T31" fmla="*/ 1 h 4001"/>
              <a:gd name="T32" fmla="*/ 4634 w 7392"/>
              <a:gd name="T33" fmla="*/ 0 h 4001"/>
              <a:gd name="T34" fmla="*/ 4379 w 7392"/>
              <a:gd name="T35" fmla="*/ 4 h 4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392" h="4001">
                <a:moveTo>
                  <a:pt x="1797" y="557"/>
                </a:moveTo>
                <a:cubicBezTo>
                  <a:pt x="1797" y="557"/>
                  <a:pt x="1796" y="557"/>
                  <a:pt x="1796" y="557"/>
                </a:cubicBezTo>
                <a:cubicBezTo>
                  <a:pt x="1796" y="557"/>
                  <a:pt x="1797" y="557"/>
                  <a:pt x="1797" y="557"/>
                </a:cubicBezTo>
                <a:moveTo>
                  <a:pt x="1816" y="552"/>
                </a:moveTo>
                <a:cubicBezTo>
                  <a:pt x="1883" y="533"/>
                  <a:pt x="1883" y="533"/>
                  <a:pt x="1816" y="552"/>
                </a:cubicBezTo>
                <a:moveTo>
                  <a:pt x="4379" y="4"/>
                </a:moveTo>
                <a:cubicBezTo>
                  <a:pt x="3292" y="36"/>
                  <a:pt x="2434" y="271"/>
                  <a:pt x="1793" y="558"/>
                </a:cubicBezTo>
                <a:cubicBezTo>
                  <a:pt x="1794" y="558"/>
                  <a:pt x="1794" y="557"/>
                  <a:pt x="1794" y="557"/>
                </a:cubicBezTo>
                <a:cubicBezTo>
                  <a:pt x="1794" y="557"/>
                  <a:pt x="1794" y="558"/>
                  <a:pt x="1793" y="558"/>
                </a:cubicBezTo>
                <a:cubicBezTo>
                  <a:pt x="1175" y="834"/>
                  <a:pt x="759" y="1157"/>
                  <a:pt x="541" y="1395"/>
                </a:cubicBezTo>
                <a:cubicBezTo>
                  <a:pt x="91" y="1889"/>
                  <a:pt x="0" y="2295"/>
                  <a:pt x="166" y="2540"/>
                </a:cubicBezTo>
                <a:cubicBezTo>
                  <a:pt x="455" y="2962"/>
                  <a:pt x="1265" y="3288"/>
                  <a:pt x="2246" y="4001"/>
                </a:cubicBezTo>
                <a:cubicBezTo>
                  <a:pt x="6876" y="4001"/>
                  <a:pt x="6876" y="4001"/>
                  <a:pt x="6876" y="4001"/>
                </a:cubicBezTo>
                <a:cubicBezTo>
                  <a:pt x="7054" y="3890"/>
                  <a:pt x="7227" y="3789"/>
                  <a:pt x="7392" y="3697"/>
                </a:cubicBezTo>
                <a:cubicBezTo>
                  <a:pt x="7392" y="539"/>
                  <a:pt x="7392" y="539"/>
                  <a:pt x="7392" y="539"/>
                </a:cubicBezTo>
                <a:cubicBezTo>
                  <a:pt x="6702" y="239"/>
                  <a:pt x="5800" y="9"/>
                  <a:pt x="4691" y="1"/>
                </a:cubicBezTo>
                <a:cubicBezTo>
                  <a:pt x="4672" y="0"/>
                  <a:pt x="4653" y="0"/>
                  <a:pt x="4634" y="0"/>
                </a:cubicBezTo>
                <a:cubicBezTo>
                  <a:pt x="4547" y="0"/>
                  <a:pt x="4462" y="2"/>
                  <a:pt x="4379" y="4"/>
                </a:cubicBezTo>
              </a:path>
            </a:pathLst>
          </a:custGeom>
          <a:gradFill flip="none" rotWithShape="1">
            <a:gsLst>
              <a:gs pos="39000">
                <a:srgbClr val="B5083E"/>
              </a:gs>
              <a:gs pos="84000">
                <a:srgbClr val="A50069"/>
              </a:gs>
            </a:gsLst>
            <a:lin ang="135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4F43F8D7-2378-4E3F-BACB-A024A6AF745E}"/>
              </a:ext>
            </a:extLst>
          </p:cNvPr>
          <p:cNvSpPr>
            <a:spLocks/>
          </p:cNvSpPr>
          <p:nvPr/>
        </p:nvSpPr>
        <p:spPr bwMode="auto">
          <a:xfrm>
            <a:off x="1498601" y="447675"/>
            <a:ext cx="10691813" cy="6410325"/>
          </a:xfrm>
          <a:custGeom>
            <a:avLst/>
            <a:gdLst>
              <a:gd name="T0" fmla="*/ 2255 w 6737"/>
              <a:gd name="T1" fmla="*/ 3961 h 4038"/>
              <a:gd name="T2" fmla="*/ 2336 w 6737"/>
              <a:gd name="T3" fmla="*/ 4038 h 4038"/>
              <a:gd name="T4" fmla="*/ 6737 w 6737"/>
              <a:gd name="T5" fmla="*/ 4038 h 4038"/>
              <a:gd name="T6" fmla="*/ 6737 w 6737"/>
              <a:gd name="T7" fmla="*/ 534 h 4038"/>
              <a:gd name="T8" fmla="*/ 4761 w 6737"/>
              <a:gd name="T9" fmla="*/ 77 h 4038"/>
              <a:gd name="T10" fmla="*/ 4456 w 6737"/>
              <a:gd name="T11" fmla="*/ 55 h 4038"/>
              <a:gd name="T12" fmla="*/ 1889 w 6737"/>
              <a:gd name="T13" fmla="*/ 388 h 4038"/>
              <a:gd name="T14" fmla="*/ 601 w 6737"/>
              <a:gd name="T15" fmla="*/ 1105 h 4038"/>
              <a:gd name="T16" fmla="*/ 143 w 6737"/>
              <a:gd name="T17" fmla="*/ 2192 h 4038"/>
              <a:gd name="T18" fmla="*/ 2255 w 6737"/>
              <a:gd name="T19" fmla="*/ 3961 h 4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737" h="4038">
                <a:moveTo>
                  <a:pt x="2255" y="3961"/>
                </a:moveTo>
                <a:cubicBezTo>
                  <a:pt x="2283" y="3987"/>
                  <a:pt x="2310" y="4012"/>
                  <a:pt x="2336" y="4038"/>
                </a:cubicBezTo>
                <a:cubicBezTo>
                  <a:pt x="6737" y="4038"/>
                  <a:pt x="6737" y="4038"/>
                  <a:pt x="6737" y="4038"/>
                </a:cubicBezTo>
                <a:cubicBezTo>
                  <a:pt x="6737" y="534"/>
                  <a:pt x="6737" y="534"/>
                  <a:pt x="6737" y="534"/>
                </a:cubicBezTo>
                <a:cubicBezTo>
                  <a:pt x="6188" y="316"/>
                  <a:pt x="5530" y="146"/>
                  <a:pt x="4761" y="77"/>
                </a:cubicBezTo>
                <a:cubicBezTo>
                  <a:pt x="4658" y="68"/>
                  <a:pt x="4556" y="61"/>
                  <a:pt x="4456" y="55"/>
                </a:cubicBezTo>
                <a:cubicBezTo>
                  <a:pt x="3393" y="0"/>
                  <a:pt x="2537" y="160"/>
                  <a:pt x="1889" y="388"/>
                </a:cubicBezTo>
                <a:cubicBezTo>
                  <a:pt x="1264" y="608"/>
                  <a:pt x="831" y="890"/>
                  <a:pt x="601" y="1105"/>
                </a:cubicBezTo>
                <a:cubicBezTo>
                  <a:pt x="121" y="1551"/>
                  <a:pt x="0" y="1940"/>
                  <a:pt x="143" y="2192"/>
                </a:cubicBezTo>
                <a:cubicBezTo>
                  <a:pt x="409" y="2659"/>
                  <a:pt x="1270" y="3066"/>
                  <a:pt x="2255" y="39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8F67E35-89EA-4626-926F-7246A8E02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2338" y="2779712"/>
            <a:ext cx="7804150" cy="1739900"/>
          </a:xfrm>
        </p:spPr>
        <p:txBody>
          <a:bodyPr anchor="t">
            <a:normAutofit/>
          </a:bodyPr>
          <a:lstStyle>
            <a:lvl1pPr algn="r">
              <a:defRPr sz="3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BC511D-5C3B-46BF-9F99-8BC2E2FA2EF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079038" y="2038351"/>
            <a:ext cx="1187450" cy="717550"/>
          </a:xfrm>
        </p:spPr>
        <p:txBody>
          <a:bodyPr anchor="b">
            <a:noAutofit/>
          </a:bodyPr>
          <a:lstStyle>
            <a:lvl1pPr marL="0" indent="0" algn="r">
              <a:buNone/>
              <a:defRPr sz="5100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00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7EEB74-066A-486F-A807-17A300B0C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75D73F-ECDF-49F0-A7E6-CCD8CFAB9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FE1BC3-4CE5-43DF-A1BA-5C4160EC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31753CB8-FC4C-461E-B8BE-3710F2D0A38E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rgbClr val="9EA2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C99CDC11-3947-44C2-B514-7181E718B0E0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7584D018-B2AC-4426-8FC5-E47A251044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adFill>
              <a:gsLst>
                <a:gs pos="3000">
                  <a:srgbClr val="C7015E"/>
                </a:gs>
                <a:gs pos="93000">
                  <a:srgbClr val="D80B36"/>
                </a:gs>
              </a:gsLst>
              <a:lin ang="17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DBA7DA36-5FCF-4F83-88C5-88AC668C54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solidFill>
              <a:srgbClr val="B4E0F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AD777200-E69F-4B5B-A41B-3C934ADA2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adFill>
              <a:gsLst>
                <a:gs pos="3000">
                  <a:srgbClr val="07797A"/>
                </a:gs>
                <a:gs pos="84000">
                  <a:srgbClr val="8FCDCF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18180CA7-D9BF-41D4-8C0C-46ACF99E4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adFill>
              <a:gsLst>
                <a:gs pos="33000">
                  <a:srgbClr val="F7A605"/>
                </a:gs>
                <a:gs pos="93000">
                  <a:srgbClr val="E8520F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37939A1C-2063-4E46-9549-F6B3C11CC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adFill>
              <a:gsLst>
                <a:gs pos="3000">
                  <a:srgbClr val="DCDA01"/>
                </a:gs>
                <a:gs pos="73000">
                  <a:srgbClr val="95C11E"/>
                </a:gs>
              </a:gsLst>
              <a:lin ang="12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ED4247ED-1422-4AF3-9AD5-B9A8683259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adFill>
              <a:gsLst>
                <a:gs pos="3000">
                  <a:srgbClr val="FFDA00"/>
                </a:gs>
                <a:gs pos="84000">
                  <a:srgbClr val="F6A700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D9A19906-ADC8-4555-8339-C76AF48B1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adFill>
              <a:gsLst>
                <a:gs pos="0">
                  <a:srgbClr val="008283"/>
                </a:gs>
                <a:gs pos="83000">
                  <a:srgbClr val="009197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29B61404-2101-4A73-962F-9F7D399B54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adFill>
              <a:gsLst>
                <a:gs pos="22000">
                  <a:srgbClr val="BFB803"/>
                </a:gs>
                <a:gs pos="83000">
                  <a:srgbClr val="C59118"/>
                </a:gs>
              </a:gsLst>
              <a:lin ang="6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CC8B60FF-6A36-4845-A67F-D94264C71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adFill>
              <a:gsLst>
                <a:gs pos="18000">
                  <a:srgbClr val="D20A18"/>
                </a:gs>
                <a:gs pos="85000">
                  <a:srgbClr val="C00E0E"/>
                </a:gs>
              </a:gsLst>
              <a:lin ang="108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45E9B3DF-9EBE-417E-8FBB-71B720121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adFill>
              <a:gsLst>
                <a:gs pos="31000">
                  <a:srgbClr val="9A151B"/>
                </a:gs>
                <a:gs pos="77000">
                  <a:srgbClr val="B8101C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8" name="ZoneTexte 27">
            <a:extLst>
              <a:ext uri="{FF2B5EF4-FFF2-40B4-BE49-F238E27FC236}">
                <a16:creationId xmlns:a16="http://schemas.microsoft.com/office/drawing/2014/main" id="{F33117C8-595B-4851-B968-75A74E7461FC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Titre de section PRUNE</a:t>
            </a:r>
          </a:p>
        </p:txBody>
      </p:sp>
    </p:spTree>
    <p:extLst>
      <p:ext uri="{BB962C8B-B14F-4D97-AF65-F5344CB8AC3E}">
        <p14:creationId xmlns:p14="http://schemas.microsoft.com/office/powerpoint/2010/main" val="395311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VERT/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7DD5DB01-A621-4BBA-A91A-14B2E7FCE0E2}"/>
              </a:ext>
            </a:extLst>
          </p:cNvPr>
          <p:cNvSpPr>
            <a:spLocks/>
          </p:cNvSpPr>
          <p:nvPr/>
        </p:nvSpPr>
        <p:spPr bwMode="auto">
          <a:xfrm>
            <a:off x="9875838" y="0"/>
            <a:ext cx="2314575" cy="1898650"/>
          </a:xfrm>
          <a:custGeom>
            <a:avLst/>
            <a:gdLst>
              <a:gd name="T0" fmla="*/ 26 w 1458"/>
              <a:gd name="T1" fmla="*/ 0 h 1196"/>
              <a:gd name="T2" fmla="*/ 55 w 1458"/>
              <a:gd name="T3" fmla="*/ 230 h 1196"/>
              <a:gd name="T4" fmla="*/ 1125 w 1458"/>
              <a:gd name="T5" fmla="*/ 886 h 1196"/>
              <a:gd name="T6" fmla="*/ 1458 w 1458"/>
              <a:gd name="T7" fmla="*/ 1196 h 1196"/>
              <a:gd name="T8" fmla="*/ 1458 w 1458"/>
              <a:gd name="T9" fmla="*/ 0 h 1196"/>
              <a:gd name="T10" fmla="*/ 26 w 1458"/>
              <a:gd name="T11" fmla="*/ 0 h 1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58" h="1196">
                <a:moveTo>
                  <a:pt x="26" y="0"/>
                </a:moveTo>
                <a:cubicBezTo>
                  <a:pt x="0" y="96"/>
                  <a:pt x="12" y="175"/>
                  <a:pt x="55" y="230"/>
                </a:cubicBezTo>
                <a:cubicBezTo>
                  <a:pt x="206" y="423"/>
                  <a:pt x="622" y="549"/>
                  <a:pt x="1125" y="886"/>
                </a:cubicBezTo>
                <a:cubicBezTo>
                  <a:pt x="1257" y="975"/>
                  <a:pt x="1365" y="1080"/>
                  <a:pt x="1458" y="1196"/>
                </a:cubicBezTo>
                <a:cubicBezTo>
                  <a:pt x="1458" y="0"/>
                  <a:pt x="1458" y="0"/>
                  <a:pt x="1458" y="0"/>
                </a:cubicBezTo>
                <a:lnTo>
                  <a:pt x="26" y="0"/>
                </a:lnTo>
                <a:close/>
              </a:path>
            </a:pathLst>
          </a:custGeom>
          <a:gradFill>
            <a:gsLst>
              <a:gs pos="13000">
                <a:srgbClr val="D87C19"/>
              </a:gs>
              <a:gs pos="94000">
                <a:srgbClr val="F3D013"/>
              </a:gs>
            </a:gsLst>
            <a:lin ang="15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F979A49E-B57C-4378-94B3-DB3360792DD2}"/>
              </a:ext>
            </a:extLst>
          </p:cNvPr>
          <p:cNvSpPr>
            <a:spLocks/>
          </p:cNvSpPr>
          <p:nvPr/>
        </p:nvSpPr>
        <p:spPr bwMode="auto">
          <a:xfrm>
            <a:off x="10279063" y="0"/>
            <a:ext cx="1911350" cy="1647825"/>
          </a:xfrm>
          <a:custGeom>
            <a:avLst/>
            <a:gdLst>
              <a:gd name="T0" fmla="*/ 0 w 1204"/>
              <a:gd name="T1" fmla="*/ 0 h 1038"/>
              <a:gd name="T2" fmla="*/ 21 w 1204"/>
              <a:gd name="T3" fmla="*/ 48 h 1038"/>
              <a:gd name="T4" fmla="*/ 1008 w 1204"/>
              <a:gd name="T5" fmla="*/ 830 h 1038"/>
              <a:gd name="T6" fmla="*/ 1204 w 1204"/>
              <a:gd name="T7" fmla="*/ 1038 h 1038"/>
              <a:gd name="T8" fmla="*/ 1204 w 1204"/>
              <a:gd name="T9" fmla="*/ 0 h 1038"/>
              <a:gd name="T10" fmla="*/ 0 w 1204"/>
              <a:gd name="T11" fmla="*/ 0 h 1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1038">
                <a:moveTo>
                  <a:pt x="0" y="0"/>
                </a:moveTo>
                <a:cubicBezTo>
                  <a:pt x="5" y="17"/>
                  <a:pt x="12" y="33"/>
                  <a:pt x="21" y="48"/>
                </a:cubicBezTo>
                <a:cubicBezTo>
                  <a:pt x="148" y="258"/>
                  <a:pt x="547" y="433"/>
                  <a:pt x="1008" y="830"/>
                </a:cubicBezTo>
                <a:cubicBezTo>
                  <a:pt x="1082" y="895"/>
                  <a:pt x="1147" y="964"/>
                  <a:pt x="1204" y="1038"/>
                </a:cubicBezTo>
                <a:cubicBezTo>
                  <a:pt x="1204" y="0"/>
                  <a:pt x="1204" y="0"/>
                  <a:pt x="1204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3000">
                <a:srgbClr val="D36A1B"/>
              </a:gs>
              <a:gs pos="88000">
                <a:srgbClr val="E09517"/>
              </a:gs>
            </a:gsLst>
            <a:lin ang="156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360CBB2C-4173-4B5D-BAD5-C0A9712EFE43}"/>
              </a:ext>
            </a:extLst>
          </p:cNvPr>
          <p:cNvSpPr>
            <a:spLocks/>
          </p:cNvSpPr>
          <p:nvPr/>
        </p:nvSpPr>
        <p:spPr bwMode="auto">
          <a:xfrm>
            <a:off x="1588" y="5248275"/>
            <a:ext cx="1465263" cy="1609725"/>
          </a:xfrm>
          <a:custGeom>
            <a:avLst/>
            <a:gdLst>
              <a:gd name="T0" fmla="*/ 0 w 923"/>
              <a:gd name="T1" fmla="*/ 1014 h 1014"/>
              <a:gd name="T2" fmla="*/ 923 w 923"/>
              <a:gd name="T3" fmla="*/ 1014 h 1014"/>
              <a:gd name="T4" fmla="*/ 464 w 923"/>
              <a:gd name="T5" fmla="*/ 370 h 1014"/>
              <a:gd name="T6" fmla="*/ 391 w 923"/>
              <a:gd name="T7" fmla="*/ 299 h 1014"/>
              <a:gd name="T8" fmla="*/ 0 w 923"/>
              <a:gd name="T9" fmla="*/ 0 h 1014"/>
              <a:gd name="T10" fmla="*/ 0 w 923"/>
              <a:gd name="T11" fmla="*/ 1014 h 1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23" h="1014">
                <a:moveTo>
                  <a:pt x="0" y="1014"/>
                </a:moveTo>
                <a:cubicBezTo>
                  <a:pt x="923" y="1014"/>
                  <a:pt x="923" y="1014"/>
                  <a:pt x="923" y="1014"/>
                </a:cubicBezTo>
                <a:cubicBezTo>
                  <a:pt x="828" y="812"/>
                  <a:pt x="683" y="589"/>
                  <a:pt x="464" y="370"/>
                </a:cubicBezTo>
                <a:cubicBezTo>
                  <a:pt x="440" y="345"/>
                  <a:pt x="416" y="322"/>
                  <a:pt x="391" y="299"/>
                </a:cubicBezTo>
                <a:cubicBezTo>
                  <a:pt x="258" y="175"/>
                  <a:pt x="126" y="76"/>
                  <a:pt x="0" y="0"/>
                </a:cubicBezTo>
                <a:lnTo>
                  <a:pt x="0" y="1014"/>
                </a:lnTo>
                <a:close/>
              </a:path>
            </a:pathLst>
          </a:custGeom>
          <a:gradFill>
            <a:gsLst>
              <a:gs pos="0">
                <a:srgbClr val="C6D02A"/>
              </a:gs>
              <a:gs pos="62000">
                <a:srgbClr val="DAD923"/>
              </a:gs>
            </a:gsLst>
            <a:lin ang="18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02BACA92-FE2B-4C5E-B368-CF390F014D09}"/>
              </a:ext>
            </a:extLst>
          </p:cNvPr>
          <p:cNvSpPr>
            <a:spLocks/>
          </p:cNvSpPr>
          <p:nvPr/>
        </p:nvSpPr>
        <p:spPr bwMode="auto">
          <a:xfrm>
            <a:off x="1588" y="5235575"/>
            <a:ext cx="1243013" cy="1622425"/>
          </a:xfrm>
          <a:custGeom>
            <a:avLst/>
            <a:gdLst>
              <a:gd name="T0" fmla="*/ 0 w 783"/>
              <a:gd name="T1" fmla="*/ 1022 h 1022"/>
              <a:gd name="T2" fmla="*/ 783 w 783"/>
              <a:gd name="T3" fmla="*/ 1022 h 1022"/>
              <a:gd name="T4" fmla="*/ 449 w 783"/>
              <a:gd name="T5" fmla="*/ 449 h 1022"/>
              <a:gd name="T6" fmla="*/ 385 w 783"/>
              <a:gd name="T7" fmla="*/ 370 h 1022"/>
              <a:gd name="T8" fmla="*/ 0 w 783"/>
              <a:gd name="T9" fmla="*/ 0 h 1022"/>
              <a:gd name="T10" fmla="*/ 0 w 783"/>
              <a:gd name="T11" fmla="*/ 1022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83" h="1022">
                <a:moveTo>
                  <a:pt x="0" y="1022"/>
                </a:moveTo>
                <a:cubicBezTo>
                  <a:pt x="783" y="1022"/>
                  <a:pt x="783" y="1022"/>
                  <a:pt x="783" y="1022"/>
                </a:cubicBezTo>
                <a:cubicBezTo>
                  <a:pt x="711" y="842"/>
                  <a:pt x="604" y="648"/>
                  <a:pt x="449" y="449"/>
                </a:cubicBezTo>
                <a:cubicBezTo>
                  <a:pt x="428" y="422"/>
                  <a:pt x="407" y="396"/>
                  <a:pt x="385" y="370"/>
                </a:cubicBezTo>
                <a:cubicBezTo>
                  <a:pt x="256" y="217"/>
                  <a:pt x="126" y="96"/>
                  <a:pt x="0" y="0"/>
                </a:cubicBezTo>
                <a:lnTo>
                  <a:pt x="0" y="1022"/>
                </a:lnTo>
                <a:close/>
              </a:path>
            </a:pathLst>
          </a:custGeom>
          <a:gradFill flip="none" rotWithShape="1">
            <a:gsLst>
              <a:gs pos="0">
                <a:srgbClr val="A7C236"/>
              </a:gs>
              <a:gs pos="77000">
                <a:srgbClr val="DADA22"/>
              </a:gs>
            </a:gsLst>
            <a:lin ang="156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E899582-9D0A-4A3A-8965-69F7D613FBF6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Contenu VERT/ORANGE</a:t>
            </a:r>
          </a:p>
        </p:txBody>
      </p:sp>
      <p:sp>
        <p:nvSpPr>
          <p:cNvPr id="24" name="Titre 23">
            <a:extLst>
              <a:ext uri="{FF2B5EF4-FFF2-40B4-BE49-F238E27FC236}">
                <a16:creationId xmlns:a16="http://schemas.microsoft.com/office/drawing/2014/main" id="{4D1A5ADF-9CD6-4F72-BA12-7E13FF5F4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82075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ORANGE/FUSCH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7DD5DB01-A621-4BBA-A91A-14B2E7FCE0E2}"/>
              </a:ext>
            </a:extLst>
          </p:cNvPr>
          <p:cNvSpPr>
            <a:spLocks/>
          </p:cNvSpPr>
          <p:nvPr/>
        </p:nvSpPr>
        <p:spPr bwMode="auto">
          <a:xfrm>
            <a:off x="9875838" y="0"/>
            <a:ext cx="2314575" cy="1898650"/>
          </a:xfrm>
          <a:custGeom>
            <a:avLst/>
            <a:gdLst>
              <a:gd name="T0" fmla="*/ 26 w 1458"/>
              <a:gd name="T1" fmla="*/ 0 h 1196"/>
              <a:gd name="T2" fmla="*/ 55 w 1458"/>
              <a:gd name="T3" fmla="*/ 230 h 1196"/>
              <a:gd name="T4" fmla="*/ 1125 w 1458"/>
              <a:gd name="T5" fmla="*/ 886 h 1196"/>
              <a:gd name="T6" fmla="*/ 1458 w 1458"/>
              <a:gd name="T7" fmla="*/ 1196 h 1196"/>
              <a:gd name="T8" fmla="*/ 1458 w 1458"/>
              <a:gd name="T9" fmla="*/ 0 h 1196"/>
              <a:gd name="T10" fmla="*/ 26 w 1458"/>
              <a:gd name="T11" fmla="*/ 0 h 1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58" h="1196">
                <a:moveTo>
                  <a:pt x="26" y="0"/>
                </a:moveTo>
                <a:cubicBezTo>
                  <a:pt x="0" y="96"/>
                  <a:pt x="12" y="175"/>
                  <a:pt x="55" y="230"/>
                </a:cubicBezTo>
                <a:cubicBezTo>
                  <a:pt x="206" y="423"/>
                  <a:pt x="622" y="549"/>
                  <a:pt x="1125" y="886"/>
                </a:cubicBezTo>
                <a:cubicBezTo>
                  <a:pt x="1257" y="975"/>
                  <a:pt x="1365" y="1080"/>
                  <a:pt x="1458" y="1196"/>
                </a:cubicBezTo>
                <a:cubicBezTo>
                  <a:pt x="1458" y="0"/>
                  <a:pt x="1458" y="0"/>
                  <a:pt x="1458" y="0"/>
                </a:cubicBezTo>
                <a:lnTo>
                  <a:pt x="26" y="0"/>
                </a:lnTo>
                <a:close/>
              </a:path>
            </a:pathLst>
          </a:custGeom>
          <a:gradFill>
            <a:gsLst>
              <a:gs pos="13000">
                <a:srgbClr val="AF054E"/>
              </a:gs>
              <a:gs pos="94000">
                <a:srgbClr val="C20E1A"/>
              </a:gs>
            </a:gsLst>
            <a:lin ang="156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F979A49E-B57C-4378-94B3-DB3360792DD2}"/>
              </a:ext>
            </a:extLst>
          </p:cNvPr>
          <p:cNvSpPr>
            <a:spLocks/>
          </p:cNvSpPr>
          <p:nvPr/>
        </p:nvSpPr>
        <p:spPr bwMode="auto">
          <a:xfrm>
            <a:off x="10279063" y="0"/>
            <a:ext cx="1911350" cy="1647825"/>
          </a:xfrm>
          <a:custGeom>
            <a:avLst/>
            <a:gdLst>
              <a:gd name="T0" fmla="*/ 0 w 1204"/>
              <a:gd name="T1" fmla="*/ 0 h 1038"/>
              <a:gd name="T2" fmla="*/ 21 w 1204"/>
              <a:gd name="T3" fmla="*/ 48 h 1038"/>
              <a:gd name="T4" fmla="*/ 1008 w 1204"/>
              <a:gd name="T5" fmla="*/ 830 h 1038"/>
              <a:gd name="T6" fmla="*/ 1204 w 1204"/>
              <a:gd name="T7" fmla="*/ 1038 h 1038"/>
              <a:gd name="T8" fmla="*/ 1204 w 1204"/>
              <a:gd name="T9" fmla="*/ 0 h 1038"/>
              <a:gd name="T10" fmla="*/ 0 w 1204"/>
              <a:gd name="T11" fmla="*/ 0 h 1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1038">
                <a:moveTo>
                  <a:pt x="0" y="0"/>
                </a:moveTo>
                <a:cubicBezTo>
                  <a:pt x="5" y="17"/>
                  <a:pt x="12" y="33"/>
                  <a:pt x="21" y="48"/>
                </a:cubicBezTo>
                <a:cubicBezTo>
                  <a:pt x="148" y="258"/>
                  <a:pt x="547" y="433"/>
                  <a:pt x="1008" y="830"/>
                </a:cubicBezTo>
                <a:cubicBezTo>
                  <a:pt x="1082" y="895"/>
                  <a:pt x="1147" y="964"/>
                  <a:pt x="1204" y="1038"/>
                </a:cubicBezTo>
                <a:cubicBezTo>
                  <a:pt x="1204" y="0"/>
                  <a:pt x="1204" y="0"/>
                  <a:pt x="1204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3000">
                <a:srgbClr val="A50069"/>
              </a:gs>
              <a:gs pos="94000">
                <a:srgbClr val="B4083D"/>
              </a:gs>
            </a:gsLst>
            <a:lin ang="156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360CBB2C-4173-4B5D-BAD5-C0A9712EFE43}"/>
              </a:ext>
            </a:extLst>
          </p:cNvPr>
          <p:cNvSpPr>
            <a:spLocks/>
          </p:cNvSpPr>
          <p:nvPr/>
        </p:nvSpPr>
        <p:spPr bwMode="auto">
          <a:xfrm>
            <a:off x="1588" y="5248275"/>
            <a:ext cx="1465263" cy="1609725"/>
          </a:xfrm>
          <a:custGeom>
            <a:avLst/>
            <a:gdLst>
              <a:gd name="T0" fmla="*/ 0 w 923"/>
              <a:gd name="T1" fmla="*/ 1014 h 1014"/>
              <a:gd name="T2" fmla="*/ 923 w 923"/>
              <a:gd name="T3" fmla="*/ 1014 h 1014"/>
              <a:gd name="T4" fmla="*/ 464 w 923"/>
              <a:gd name="T5" fmla="*/ 370 h 1014"/>
              <a:gd name="T6" fmla="*/ 391 w 923"/>
              <a:gd name="T7" fmla="*/ 299 h 1014"/>
              <a:gd name="T8" fmla="*/ 0 w 923"/>
              <a:gd name="T9" fmla="*/ 0 h 1014"/>
              <a:gd name="T10" fmla="*/ 0 w 923"/>
              <a:gd name="T11" fmla="*/ 1014 h 1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23" h="1014">
                <a:moveTo>
                  <a:pt x="0" y="1014"/>
                </a:moveTo>
                <a:cubicBezTo>
                  <a:pt x="923" y="1014"/>
                  <a:pt x="923" y="1014"/>
                  <a:pt x="923" y="1014"/>
                </a:cubicBezTo>
                <a:cubicBezTo>
                  <a:pt x="828" y="812"/>
                  <a:pt x="683" y="589"/>
                  <a:pt x="464" y="370"/>
                </a:cubicBezTo>
                <a:cubicBezTo>
                  <a:pt x="440" y="345"/>
                  <a:pt x="416" y="322"/>
                  <a:pt x="391" y="299"/>
                </a:cubicBezTo>
                <a:cubicBezTo>
                  <a:pt x="258" y="175"/>
                  <a:pt x="126" y="76"/>
                  <a:pt x="0" y="0"/>
                </a:cubicBezTo>
                <a:lnTo>
                  <a:pt x="0" y="1014"/>
                </a:lnTo>
                <a:close/>
              </a:path>
            </a:pathLst>
          </a:custGeom>
          <a:gradFill>
            <a:gsLst>
              <a:gs pos="0">
                <a:srgbClr val="DE9216"/>
              </a:gs>
              <a:gs pos="62000">
                <a:srgbClr val="F1CD2F"/>
              </a:gs>
            </a:gsLst>
            <a:lin ang="162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02BACA92-FE2B-4C5E-B368-CF390F014D09}"/>
              </a:ext>
            </a:extLst>
          </p:cNvPr>
          <p:cNvSpPr>
            <a:spLocks/>
          </p:cNvSpPr>
          <p:nvPr/>
        </p:nvSpPr>
        <p:spPr bwMode="auto">
          <a:xfrm>
            <a:off x="1588" y="5235575"/>
            <a:ext cx="1243013" cy="1622425"/>
          </a:xfrm>
          <a:custGeom>
            <a:avLst/>
            <a:gdLst>
              <a:gd name="T0" fmla="*/ 0 w 783"/>
              <a:gd name="T1" fmla="*/ 1022 h 1022"/>
              <a:gd name="T2" fmla="*/ 783 w 783"/>
              <a:gd name="T3" fmla="*/ 1022 h 1022"/>
              <a:gd name="T4" fmla="*/ 449 w 783"/>
              <a:gd name="T5" fmla="*/ 449 h 1022"/>
              <a:gd name="T6" fmla="*/ 385 w 783"/>
              <a:gd name="T7" fmla="*/ 370 h 1022"/>
              <a:gd name="T8" fmla="*/ 0 w 783"/>
              <a:gd name="T9" fmla="*/ 0 h 1022"/>
              <a:gd name="T10" fmla="*/ 0 w 783"/>
              <a:gd name="T11" fmla="*/ 1022 h 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83" h="1022">
                <a:moveTo>
                  <a:pt x="0" y="1022"/>
                </a:moveTo>
                <a:cubicBezTo>
                  <a:pt x="783" y="1022"/>
                  <a:pt x="783" y="1022"/>
                  <a:pt x="783" y="1022"/>
                </a:cubicBezTo>
                <a:cubicBezTo>
                  <a:pt x="711" y="842"/>
                  <a:pt x="604" y="648"/>
                  <a:pt x="449" y="449"/>
                </a:cubicBezTo>
                <a:cubicBezTo>
                  <a:pt x="428" y="422"/>
                  <a:pt x="407" y="396"/>
                  <a:pt x="385" y="370"/>
                </a:cubicBezTo>
                <a:cubicBezTo>
                  <a:pt x="256" y="217"/>
                  <a:pt x="126" y="96"/>
                  <a:pt x="0" y="0"/>
                </a:cubicBezTo>
                <a:lnTo>
                  <a:pt x="0" y="1022"/>
                </a:lnTo>
                <a:close/>
              </a:path>
            </a:pathLst>
          </a:custGeom>
          <a:gradFill flip="none" rotWithShape="1">
            <a:gsLst>
              <a:gs pos="0">
                <a:srgbClr val="D36F1A"/>
              </a:gs>
              <a:gs pos="77000">
                <a:srgbClr val="F1CB12"/>
              </a:gs>
            </a:gsLst>
            <a:lin ang="156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E899582-9D0A-4A3A-8965-69F7D613FBF6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Contenu ORANGE/PRUNE</a:t>
            </a:r>
          </a:p>
        </p:txBody>
      </p:sp>
      <p:sp>
        <p:nvSpPr>
          <p:cNvPr id="24" name="Titre 23">
            <a:extLst>
              <a:ext uri="{FF2B5EF4-FFF2-40B4-BE49-F238E27FC236}">
                <a16:creationId xmlns:a16="http://schemas.microsoft.com/office/drawing/2014/main" id="{4D1A5ADF-9CD6-4F72-BA12-7E13FF5F4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55196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F718E4-5BC3-4401-A8C6-E621D9E21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4424C-0C34-46F5-8938-1F841CA9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BBDCC-0C8A-4959-B023-D9C2C6C7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2A4C4-09F5-41AA-89CD-4D7B21F9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2E3B4ECC-6CBF-48C0-BCED-63EB96179EBD}"/>
              </a:ext>
            </a:extLst>
          </p:cNvPr>
          <p:cNvSpPr>
            <a:spLocks/>
          </p:cNvSpPr>
          <p:nvPr/>
        </p:nvSpPr>
        <p:spPr bwMode="auto">
          <a:xfrm>
            <a:off x="10185400" y="0"/>
            <a:ext cx="2003425" cy="1763713"/>
          </a:xfrm>
          <a:custGeom>
            <a:avLst/>
            <a:gdLst>
              <a:gd name="T0" fmla="*/ 116 w 1263"/>
              <a:gd name="T1" fmla="*/ 0 h 1112"/>
              <a:gd name="T2" fmla="*/ 64 w 1263"/>
              <a:gd name="T3" fmla="*/ 371 h 1112"/>
              <a:gd name="T4" fmla="*/ 863 w 1263"/>
              <a:gd name="T5" fmla="*/ 749 h 1112"/>
              <a:gd name="T6" fmla="*/ 1164 w 1263"/>
              <a:gd name="T7" fmla="*/ 987 h 1112"/>
              <a:gd name="T8" fmla="*/ 1263 w 1263"/>
              <a:gd name="T9" fmla="*/ 1112 h 1112"/>
              <a:gd name="T10" fmla="*/ 1263 w 1263"/>
              <a:gd name="T11" fmla="*/ 0 h 1112"/>
              <a:gd name="T12" fmla="*/ 116 w 1263"/>
              <a:gd name="T13" fmla="*/ 0 h 1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63" h="1112">
                <a:moveTo>
                  <a:pt x="116" y="0"/>
                </a:moveTo>
                <a:cubicBezTo>
                  <a:pt x="5" y="175"/>
                  <a:pt x="0" y="305"/>
                  <a:pt x="64" y="371"/>
                </a:cubicBezTo>
                <a:cubicBezTo>
                  <a:pt x="184" y="494"/>
                  <a:pt x="485" y="551"/>
                  <a:pt x="863" y="749"/>
                </a:cubicBezTo>
                <a:cubicBezTo>
                  <a:pt x="982" y="812"/>
                  <a:pt x="1080" y="894"/>
                  <a:pt x="1164" y="987"/>
                </a:cubicBezTo>
                <a:cubicBezTo>
                  <a:pt x="1200" y="1027"/>
                  <a:pt x="1232" y="1068"/>
                  <a:pt x="1263" y="1112"/>
                </a:cubicBezTo>
                <a:cubicBezTo>
                  <a:pt x="1263" y="0"/>
                  <a:pt x="1263" y="0"/>
                  <a:pt x="1263" y="0"/>
                </a:cubicBezTo>
                <a:lnTo>
                  <a:pt x="116" y="0"/>
                </a:lnTo>
                <a:close/>
              </a:path>
            </a:pathLst>
          </a:custGeom>
          <a:gradFill>
            <a:gsLst>
              <a:gs pos="11000">
                <a:srgbClr val="219EA4"/>
              </a:gs>
              <a:gs pos="84000">
                <a:srgbClr val="A8D0D2"/>
              </a:gs>
            </a:gsLst>
            <a:lin ang="150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0CF409DF-A8C4-45A2-B80F-221017F5CE0F}"/>
              </a:ext>
            </a:extLst>
          </p:cNvPr>
          <p:cNvSpPr>
            <a:spLocks/>
          </p:cNvSpPr>
          <p:nvPr/>
        </p:nvSpPr>
        <p:spPr bwMode="auto">
          <a:xfrm>
            <a:off x="10482263" y="0"/>
            <a:ext cx="1706563" cy="1519238"/>
          </a:xfrm>
          <a:custGeom>
            <a:avLst/>
            <a:gdLst>
              <a:gd name="T0" fmla="*/ 30 w 1076"/>
              <a:gd name="T1" fmla="*/ 0 h 958"/>
              <a:gd name="T2" fmla="*/ 39 w 1076"/>
              <a:gd name="T3" fmla="*/ 189 h 958"/>
              <a:gd name="T4" fmla="*/ 790 w 1076"/>
              <a:gd name="T5" fmla="*/ 662 h 958"/>
              <a:gd name="T6" fmla="*/ 1061 w 1076"/>
              <a:gd name="T7" fmla="*/ 936 h 958"/>
              <a:gd name="T8" fmla="*/ 1076 w 1076"/>
              <a:gd name="T9" fmla="*/ 958 h 958"/>
              <a:gd name="T10" fmla="*/ 1076 w 1076"/>
              <a:gd name="T11" fmla="*/ 0 h 958"/>
              <a:gd name="T12" fmla="*/ 30 w 1076"/>
              <a:gd name="T13" fmla="*/ 0 h 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76" h="958">
                <a:moveTo>
                  <a:pt x="30" y="0"/>
                </a:moveTo>
                <a:cubicBezTo>
                  <a:pt x="0" y="80"/>
                  <a:pt x="5" y="144"/>
                  <a:pt x="39" y="189"/>
                </a:cubicBezTo>
                <a:cubicBezTo>
                  <a:pt x="144" y="327"/>
                  <a:pt x="437" y="419"/>
                  <a:pt x="790" y="662"/>
                </a:cubicBezTo>
                <a:cubicBezTo>
                  <a:pt x="901" y="739"/>
                  <a:pt x="989" y="833"/>
                  <a:pt x="1061" y="936"/>
                </a:cubicBezTo>
                <a:cubicBezTo>
                  <a:pt x="1066" y="943"/>
                  <a:pt x="1071" y="951"/>
                  <a:pt x="1076" y="958"/>
                </a:cubicBezTo>
                <a:cubicBezTo>
                  <a:pt x="1076" y="0"/>
                  <a:pt x="1076" y="0"/>
                  <a:pt x="1076" y="0"/>
                </a:cubicBezTo>
                <a:lnTo>
                  <a:pt x="30" y="0"/>
                </a:lnTo>
                <a:close/>
              </a:path>
            </a:pathLst>
          </a:custGeom>
          <a:gradFill flip="none" rotWithShape="1">
            <a:gsLst>
              <a:gs pos="0">
                <a:srgbClr val="189CA0"/>
              </a:gs>
              <a:gs pos="88000">
                <a:srgbClr val="81C2C4"/>
              </a:gs>
            </a:gsLst>
            <a:lin ang="138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39A7C553-CECF-4DE1-866B-C40A0674BB9E}"/>
              </a:ext>
            </a:extLst>
          </p:cNvPr>
          <p:cNvSpPr txBox="1"/>
          <p:nvPr/>
        </p:nvSpPr>
        <p:spPr>
          <a:xfrm>
            <a:off x="-76200" y="-307777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chemeClr val="bg1">
                    <a:lumMod val="65000"/>
                  </a:schemeClr>
                </a:solidFill>
              </a:rPr>
              <a:t>Disposition : Contenu BLEU</a:t>
            </a:r>
          </a:p>
        </p:txBody>
      </p:sp>
      <p:sp>
        <p:nvSpPr>
          <p:cNvPr id="24" name="Titre 23">
            <a:extLst>
              <a:ext uri="{FF2B5EF4-FFF2-40B4-BE49-F238E27FC236}">
                <a16:creationId xmlns:a16="http://schemas.microsoft.com/office/drawing/2014/main" id="{8F1111B0-FF66-410A-B6DD-9E667BE9E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06199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BFCAF30C-2AF3-4FEC-8552-CDAB3326EA7A}"/>
              </a:ext>
            </a:extLst>
          </p:cNvPr>
          <p:cNvSpPr/>
          <p:nvPr/>
        </p:nvSpPr>
        <p:spPr>
          <a:xfrm>
            <a:off x="0" y="6226233"/>
            <a:ext cx="12192000" cy="63176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B309C05-C6D8-484E-8D7F-3E7B58C19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327820"/>
            <a:ext cx="9036000" cy="86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Lorem ipsum 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954683-2ABC-4B75-B150-0188AFA48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838" y="1371454"/>
            <a:ext cx="10728000" cy="4800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Lorem ipsum Cliquez pour modifier les styles du texte du masque</a:t>
            </a:r>
          </a:p>
          <a:p>
            <a:pPr lvl="1"/>
            <a:r>
              <a:rPr lang="fr-FR" err="1"/>
              <a:t>sed</a:t>
            </a:r>
            <a:r>
              <a:rPr lang="fr-FR"/>
              <a:t> diam </a:t>
            </a:r>
            <a:r>
              <a:rPr lang="fr-FR" err="1"/>
              <a:t>nommumLoremDeuxième</a:t>
            </a:r>
            <a:r>
              <a:rPr lang="fr-FR"/>
              <a:t> niveau </a:t>
            </a:r>
            <a:r>
              <a:rPr lang="fr-FR" err="1"/>
              <a:t>sed</a:t>
            </a:r>
            <a:r>
              <a:rPr lang="fr-FR"/>
              <a:t> diam </a:t>
            </a:r>
            <a:r>
              <a:rPr lang="fr-FR" err="1"/>
              <a:t>nommumLoremDeuxième</a:t>
            </a:r>
            <a:r>
              <a:rPr lang="fr-FR"/>
              <a:t>  </a:t>
            </a:r>
            <a:r>
              <a:rPr lang="fr-FR" err="1"/>
              <a:t>ezfze</a:t>
            </a:r>
            <a:r>
              <a:rPr lang="fr-FR"/>
              <a:t> </a:t>
            </a:r>
            <a:r>
              <a:rPr lang="fr-FR" err="1"/>
              <a:t>ffze</a:t>
            </a:r>
            <a:r>
              <a:rPr lang="fr-FR"/>
              <a:t> f </a:t>
            </a:r>
            <a:r>
              <a:rPr lang="fr-FR" err="1"/>
              <a:t>ezçfy</a:t>
            </a:r>
            <a:r>
              <a:rPr lang="fr-FR"/>
              <a:t> </a:t>
            </a:r>
            <a:r>
              <a:rPr lang="fr-FR" err="1"/>
              <a:t>zçeyf</a:t>
            </a:r>
            <a:r>
              <a:rPr lang="fr-FR"/>
              <a:t> ç </a:t>
            </a:r>
            <a:r>
              <a:rPr lang="fr-FR" err="1"/>
              <a:t>èeçzèfy</a:t>
            </a:r>
            <a:r>
              <a:rPr lang="fr-FR"/>
              <a:t> um Lorem s </a:t>
            </a:r>
            <a:r>
              <a:rPr lang="fr-FR" err="1"/>
              <a:t>dhopvhsophvoàpsyhdv</a:t>
            </a:r>
            <a:r>
              <a:rPr lang="fr-FR"/>
              <a:t> 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E40A85-DBD0-459C-8FE8-440A625D3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02690" y="6538914"/>
            <a:ext cx="3122510" cy="144000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2F34FC30-43AA-433E-8BBC-7038EB9F3144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DB8BFE-B751-472D-95BC-EA32CDB1C2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05763" y="6389686"/>
            <a:ext cx="3119437" cy="144000"/>
          </a:xfrm>
          <a:prstGeom prst="rect">
            <a:avLst/>
          </a:prstGeom>
        </p:spPr>
        <p:txBody>
          <a:bodyPr vert="horz" lIns="91440" tIns="0" rIns="91440" bIns="0" rtlCol="0" anchor="b"/>
          <a:lstStyle>
            <a:lvl1pPr algn="r">
              <a:lnSpc>
                <a:spcPct val="700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52E3CF-28AB-488E-AC66-F1B94E620A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4256" y="6356350"/>
            <a:ext cx="385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746DA4DB-BF2B-4C95-A1AE-305E2359C45A}" type="slidenum">
              <a:rPr lang="fr-FR" smtClean="0"/>
              <a:t>‹#›</a:t>
            </a:fld>
            <a:endParaRPr lang="fr-FR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24D3ABC0-A471-4A52-BEBF-53D164355F28}"/>
              </a:ext>
            </a:extLst>
          </p:cNvPr>
          <p:cNvGrpSpPr/>
          <p:nvPr/>
        </p:nvGrpSpPr>
        <p:grpSpPr>
          <a:xfrm>
            <a:off x="11594100" y="6394655"/>
            <a:ext cx="281193" cy="282763"/>
            <a:chOff x="1009650" y="946150"/>
            <a:chExt cx="3979863" cy="400208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68D0B740-31C3-4126-B125-E2D2927369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768475" cy="1793875"/>
            </a:xfrm>
            <a:custGeom>
              <a:avLst/>
              <a:gdLst>
                <a:gd name="T0" fmla="*/ 275 w 278"/>
                <a:gd name="T1" fmla="*/ 171 h 282"/>
                <a:gd name="T2" fmla="*/ 256 w 278"/>
                <a:gd name="T3" fmla="*/ 121 h 282"/>
                <a:gd name="T4" fmla="*/ 183 w 278"/>
                <a:gd name="T5" fmla="*/ 45 h 282"/>
                <a:gd name="T6" fmla="*/ 98 w 278"/>
                <a:gd name="T7" fmla="*/ 6 h 282"/>
                <a:gd name="T8" fmla="*/ 56 w 278"/>
                <a:gd name="T9" fmla="*/ 0 h 282"/>
                <a:gd name="T10" fmla="*/ 42 w 278"/>
                <a:gd name="T11" fmla="*/ 1 h 282"/>
                <a:gd name="T12" fmla="*/ 0 w 278"/>
                <a:gd name="T13" fmla="*/ 28 h 282"/>
                <a:gd name="T14" fmla="*/ 42 w 278"/>
                <a:gd name="T15" fmla="*/ 124 h 282"/>
                <a:gd name="T16" fmla="*/ 50 w 278"/>
                <a:gd name="T17" fmla="*/ 169 h 282"/>
                <a:gd name="T18" fmla="*/ 33 w 278"/>
                <a:gd name="T19" fmla="*/ 253 h 282"/>
                <a:gd name="T20" fmla="*/ 25 w 278"/>
                <a:gd name="T21" fmla="*/ 274 h 282"/>
                <a:gd name="T22" fmla="*/ 34 w 278"/>
                <a:gd name="T23" fmla="*/ 282 h 282"/>
                <a:gd name="T24" fmla="*/ 51 w 278"/>
                <a:gd name="T25" fmla="*/ 266 h 282"/>
                <a:gd name="T26" fmla="*/ 119 w 278"/>
                <a:gd name="T27" fmla="*/ 219 h 282"/>
                <a:gd name="T28" fmla="*/ 162 w 278"/>
                <a:gd name="T29" fmla="*/ 210 h 282"/>
                <a:gd name="T30" fmla="*/ 212 w 278"/>
                <a:gd name="T31" fmla="*/ 212 h 282"/>
                <a:gd name="T32" fmla="*/ 262 w 278"/>
                <a:gd name="T33" fmla="*/ 211 h 282"/>
                <a:gd name="T34" fmla="*/ 275 w 278"/>
                <a:gd name="T35" fmla="*/ 1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8" h="282">
                  <a:moveTo>
                    <a:pt x="275" y="171"/>
                  </a:moveTo>
                  <a:cubicBezTo>
                    <a:pt x="273" y="160"/>
                    <a:pt x="268" y="142"/>
                    <a:pt x="256" y="121"/>
                  </a:cubicBezTo>
                  <a:cubicBezTo>
                    <a:pt x="242" y="98"/>
                    <a:pt x="219" y="70"/>
                    <a:pt x="183" y="45"/>
                  </a:cubicBezTo>
                  <a:cubicBezTo>
                    <a:pt x="152" y="23"/>
                    <a:pt x="123" y="12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0" y="198"/>
                    <a:pt x="42" y="226"/>
                    <a:pt x="33" y="253"/>
                  </a:cubicBezTo>
                  <a:cubicBezTo>
                    <a:pt x="30" y="260"/>
                    <a:pt x="28" y="267"/>
                    <a:pt x="25" y="274"/>
                  </a:cubicBezTo>
                  <a:cubicBezTo>
                    <a:pt x="29" y="276"/>
                    <a:pt x="32" y="279"/>
                    <a:pt x="34" y="282"/>
                  </a:cubicBezTo>
                  <a:cubicBezTo>
                    <a:pt x="39" y="277"/>
                    <a:pt x="45" y="271"/>
                    <a:pt x="51" y="266"/>
                  </a:cubicBezTo>
                  <a:cubicBezTo>
                    <a:pt x="71" y="247"/>
                    <a:pt x="93" y="229"/>
                    <a:pt x="119" y="219"/>
                  </a:cubicBezTo>
                  <a:cubicBezTo>
                    <a:pt x="132" y="214"/>
                    <a:pt x="147" y="210"/>
                    <a:pt x="162" y="210"/>
                  </a:cubicBezTo>
                  <a:cubicBezTo>
                    <a:pt x="181" y="209"/>
                    <a:pt x="198" y="211"/>
                    <a:pt x="212" y="212"/>
                  </a:cubicBezTo>
                  <a:cubicBezTo>
                    <a:pt x="234" y="213"/>
                    <a:pt x="251" y="215"/>
                    <a:pt x="262" y="211"/>
                  </a:cubicBezTo>
                  <a:cubicBezTo>
                    <a:pt x="272" y="208"/>
                    <a:pt x="278" y="194"/>
                    <a:pt x="275" y="171"/>
                  </a:cubicBezTo>
                  <a:close/>
                </a:path>
              </a:pathLst>
            </a:custGeom>
            <a:gradFill>
              <a:gsLst>
                <a:gs pos="3000">
                  <a:srgbClr val="C7015E"/>
                </a:gs>
                <a:gs pos="93000">
                  <a:srgbClr val="D80B36"/>
                </a:gs>
              </a:gsLst>
              <a:lin ang="17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A4148070-9B26-40D3-8709-54C0A7470C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7300" y="3038475"/>
              <a:ext cx="1760538" cy="1808163"/>
            </a:xfrm>
            <a:custGeom>
              <a:avLst/>
              <a:gdLst>
                <a:gd name="T0" fmla="*/ 241 w 277"/>
                <a:gd name="T1" fmla="*/ 157 h 284"/>
                <a:gd name="T2" fmla="*/ 236 w 277"/>
                <a:gd name="T3" fmla="*/ 128 h 284"/>
                <a:gd name="T4" fmla="*/ 258 w 277"/>
                <a:gd name="T5" fmla="*/ 29 h 284"/>
                <a:gd name="T6" fmla="*/ 268 w 277"/>
                <a:gd name="T7" fmla="*/ 8 h 284"/>
                <a:gd name="T8" fmla="*/ 256 w 277"/>
                <a:gd name="T9" fmla="*/ 0 h 284"/>
                <a:gd name="T10" fmla="*/ 238 w 277"/>
                <a:gd name="T11" fmla="*/ 15 h 284"/>
                <a:gd name="T12" fmla="*/ 149 w 277"/>
                <a:gd name="T13" fmla="*/ 61 h 284"/>
                <a:gd name="T14" fmla="*/ 121 w 277"/>
                <a:gd name="T15" fmla="*/ 63 h 284"/>
                <a:gd name="T16" fmla="*/ 29 w 277"/>
                <a:gd name="T17" fmla="*/ 53 h 284"/>
                <a:gd name="T18" fmla="*/ 17 w 277"/>
                <a:gd name="T19" fmla="*/ 55 h 284"/>
                <a:gd name="T20" fmla="*/ 1 w 277"/>
                <a:gd name="T21" fmla="*/ 95 h 284"/>
                <a:gd name="T22" fmla="*/ 13 w 277"/>
                <a:gd name="T23" fmla="*/ 138 h 284"/>
                <a:gd name="T24" fmla="*/ 87 w 277"/>
                <a:gd name="T25" fmla="*/ 231 h 284"/>
                <a:gd name="T26" fmla="*/ 186 w 277"/>
                <a:gd name="T27" fmla="*/ 279 h 284"/>
                <a:gd name="T28" fmla="*/ 154 w 277"/>
                <a:gd name="T29" fmla="*/ 260 h 284"/>
                <a:gd name="T30" fmla="*/ 186 w 277"/>
                <a:gd name="T31" fmla="*/ 279 h 284"/>
                <a:gd name="T32" fmla="*/ 232 w 277"/>
                <a:gd name="T33" fmla="*/ 283 h 284"/>
                <a:gd name="T34" fmla="*/ 277 w 277"/>
                <a:gd name="T35" fmla="*/ 257 h 284"/>
                <a:gd name="T36" fmla="*/ 241 w 277"/>
                <a:gd name="T37" fmla="*/ 157 h 284"/>
                <a:gd name="T38" fmla="*/ 93 w 277"/>
                <a:gd name="T39" fmla="*/ 183 h 284"/>
                <a:gd name="T40" fmla="*/ 126 w 277"/>
                <a:gd name="T41" fmla="*/ 102 h 284"/>
                <a:gd name="T42" fmla="*/ 93 w 277"/>
                <a:gd name="T43" fmla="*/ 183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7" h="284">
                  <a:moveTo>
                    <a:pt x="241" y="157"/>
                  </a:moveTo>
                  <a:cubicBezTo>
                    <a:pt x="238" y="147"/>
                    <a:pt x="237" y="138"/>
                    <a:pt x="236" y="128"/>
                  </a:cubicBezTo>
                  <a:cubicBezTo>
                    <a:pt x="233" y="93"/>
                    <a:pt x="244" y="59"/>
                    <a:pt x="258" y="29"/>
                  </a:cubicBezTo>
                  <a:cubicBezTo>
                    <a:pt x="261" y="22"/>
                    <a:pt x="264" y="15"/>
                    <a:pt x="268" y="8"/>
                  </a:cubicBezTo>
                  <a:cubicBezTo>
                    <a:pt x="263" y="6"/>
                    <a:pt x="259" y="3"/>
                    <a:pt x="256" y="0"/>
                  </a:cubicBezTo>
                  <a:cubicBezTo>
                    <a:pt x="250" y="5"/>
                    <a:pt x="244" y="10"/>
                    <a:pt x="238" y="15"/>
                  </a:cubicBezTo>
                  <a:cubicBezTo>
                    <a:pt x="213" y="35"/>
                    <a:pt x="183" y="55"/>
                    <a:pt x="149" y="61"/>
                  </a:cubicBezTo>
                  <a:cubicBezTo>
                    <a:pt x="140" y="63"/>
                    <a:pt x="130" y="64"/>
                    <a:pt x="121" y="63"/>
                  </a:cubicBezTo>
                  <a:cubicBezTo>
                    <a:pt x="80" y="62"/>
                    <a:pt x="50" y="53"/>
                    <a:pt x="29" y="53"/>
                  </a:cubicBezTo>
                  <a:cubicBezTo>
                    <a:pt x="25" y="53"/>
                    <a:pt x="21" y="54"/>
                    <a:pt x="17" y="55"/>
                  </a:cubicBezTo>
                  <a:cubicBezTo>
                    <a:pt x="7" y="58"/>
                    <a:pt x="0" y="71"/>
                    <a:pt x="1" y="95"/>
                  </a:cubicBezTo>
                  <a:cubicBezTo>
                    <a:pt x="2" y="105"/>
                    <a:pt x="5" y="120"/>
                    <a:pt x="13" y="138"/>
                  </a:cubicBezTo>
                  <a:cubicBezTo>
                    <a:pt x="24" y="165"/>
                    <a:pt x="47" y="199"/>
                    <a:pt x="87" y="231"/>
                  </a:cubicBezTo>
                  <a:cubicBezTo>
                    <a:pt x="123" y="258"/>
                    <a:pt x="157" y="272"/>
                    <a:pt x="186" y="279"/>
                  </a:cubicBezTo>
                  <a:cubicBezTo>
                    <a:pt x="172" y="273"/>
                    <a:pt x="162" y="266"/>
                    <a:pt x="154" y="260"/>
                  </a:cubicBezTo>
                  <a:cubicBezTo>
                    <a:pt x="162" y="266"/>
                    <a:pt x="172" y="273"/>
                    <a:pt x="186" y="279"/>
                  </a:cubicBezTo>
                  <a:cubicBezTo>
                    <a:pt x="204" y="283"/>
                    <a:pt x="220" y="284"/>
                    <a:pt x="232" y="283"/>
                  </a:cubicBezTo>
                  <a:cubicBezTo>
                    <a:pt x="262" y="281"/>
                    <a:pt x="277" y="270"/>
                    <a:pt x="277" y="257"/>
                  </a:cubicBezTo>
                  <a:cubicBezTo>
                    <a:pt x="277" y="236"/>
                    <a:pt x="257" y="206"/>
                    <a:pt x="241" y="157"/>
                  </a:cubicBezTo>
                  <a:close/>
                  <a:moveTo>
                    <a:pt x="93" y="183"/>
                  </a:moveTo>
                  <a:cubicBezTo>
                    <a:pt x="105" y="170"/>
                    <a:pt x="111" y="140"/>
                    <a:pt x="126" y="102"/>
                  </a:cubicBezTo>
                  <a:cubicBezTo>
                    <a:pt x="111" y="140"/>
                    <a:pt x="105" y="170"/>
                    <a:pt x="93" y="183"/>
                  </a:cubicBezTo>
                  <a:close/>
                </a:path>
              </a:pathLst>
            </a:custGeom>
            <a:solidFill>
              <a:srgbClr val="B4E0F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40A62519-2FFC-4915-AFF5-EF8915AABB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650" y="2173288"/>
              <a:ext cx="1849438" cy="2087563"/>
            </a:xfrm>
            <a:custGeom>
              <a:avLst/>
              <a:gdLst>
                <a:gd name="T0" fmla="*/ 289 w 291"/>
                <a:gd name="T1" fmla="*/ 118 h 328"/>
                <a:gd name="T2" fmla="*/ 266 w 291"/>
                <a:gd name="T3" fmla="*/ 116 h 328"/>
                <a:gd name="T4" fmla="*/ 148 w 291"/>
                <a:gd name="T5" fmla="*/ 75 h 328"/>
                <a:gd name="T6" fmla="*/ 80 w 291"/>
                <a:gd name="T7" fmla="*/ 1 h 328"/>
                <a:gd name="T8" fmla="*/ 72 w 291"/>
                <a:gd name="T9" fmla="*/ 0 h 328"/>
                <a:gd name="T10" fmla="*/ 41 w 291"/>
                <a:gd name="T11" fmla="*/ 20 h 328"/>
                <a:gd name="T12" fmla="*/ 13 w 291"/>
                <a:gd name="T13" fmla="*/ 174 h 328"/>
                <a:gd name="T14" fmla="*/ 52 w 291"/>
                <a:gd name="T15" fmla="*/ 274 h 328"/>
                <a:gd name="T16" fmla="*/ 83 w 291"/>
                <a:gd name="T17" fmla="*/ 308 h 328"/>
                <a:gd name="T18" fmla="*/ 132 w 291"/>
                <a:gd name="T19" fmla="*/ 319 h 328"/>
                <a:gd name="T20" fmla="*/ 173 w 291"/>
                <a:gd name="T21" fmla="*/ 222 h 328"/>
                <a:gd name="T22" fmla="*/ 188 w 291"/>
                <a:gd name="T23" fmla="*/ 197 h 328"/>
                <a:gd name="T24" fmla="*/ 270 w 291"/>
                <a:gd name="T25" fmla="*/ 139 h 328"/>
                <a:gd name="T26" fmla="*/ 291 w 291"/>
                <a:gd name="T27" fmla="*/ 130 h 328"/>
                <a:gd name="T28" fmla="*/ 289 w 291"/>
                <a:gd name="T29" fmla="*/ 1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1" h="328">
                  <a:moveTo>
                    <a:pt x="289" y="118"/>
                  </a:moveTo>
                  <a:cubicBezTo>
                    <a:pt x="281" y="117"/>
                    <a:pt x="274" y="117"/>
                    <a:pt x="266" y="116"/>
                  </a:cubicBezTo>
                  <a:cubicBezTo>
                    <a:pt x="225" y="114"/>
                    <a:pt x="181" y="107"/>
                    <a:pt x="148" y="75"/>
                  </a:cubicBezTo>
                  <a:cubicBezTo>
                    <a:pt x="114" y="41"/>
                    <a:pt x="97" y="10"/>
                    <a:pt x="80" y="1"/>
                  </a:cubicBezTo>
                  <a:cubicBezTo>
                    <a:pt x="77" y="0"/>
                    <a:pt x="75" y="0"/>
                    <a:pt x="72" y="0"/>
                  </a:cubicBezTo>
                  <a:cubicBezTo>
                    <a:pt x="64" y="0"/>
                    <a:pt x="53" y="6"/>
                    <a:pt x="41" y="20"/>
                  </a:cubicBezTo>
                  <a:cubicBezTo>
                    <a:pt x="25" y="39"/>
                    <a:pt x="0" y="92"/>
                    <a:pt x="13" y="174"/>
                  </a:cubicBezTo>
                  <a:cubicBezTo>
                    <a:pt x="20" y="218"/>
                    <a:pt x="35" y="250"/>
                    <a:pt x="52" y="274"/>
                  </a:cubicBezTo>
                  <a:cubicBezTo>
                    <a:pt x="62" y="289"/>
                    <a:pt x="73" y="300"/>
                    <a:pt x="83" y="308"/>
                  </a:cubicBezTo>
                  <a:cubicBezTo>
                    <a:pt x="106" y="326"/>
                    <a:pt x="124" y="328"/>
                    <a:pt x="132" y="319"/>
                  </a:cubicBezTo>
                  <a:cubicBezTo>
                    <a:pt x="146" y="304"/>
                    <a:pt x="151" y="268"/>
                    <a:pt x="173" y="222"/>
                  </a:cubicBezTo>
                  <a:cubicBezTo>
                    <a:pt x="177" y="213"/>
                    <a:pt x="182" y="205"/>
                    <a:pt x="188" y="197"/>
                  </a:cubicBezTo>
                  <a:cubicBezTo>
                    <a:pt x="209" y="169"/>
                    <a:pt x="240" y="152"/>
                    <a:pt x="270" y="139"/>
                  </a:cubicBezTo>
                  <a:cubicBezTo>
                    <a:pt x="277" y="136"/>
                    <a:pt x="284" y="133"/>
                    <a:pt x="291" y="130"/>
                  </a:cubicBezTo>
                  <a:cubicBezTo>
                    <a:pt x="289" y="126"/>
                    <a:pt x="288" y="122"/>
                    <a:pt x="289" y="118"/>
                  </a:cubicBezTo>
                  <a:close/>
                </a:path>
              </a:pathLst>
            </a:custGeom>
            <a:gradFill>
              <a:gsLst>
                <a:gs pos="3000">
                  <a:srgbClr val="07797A"/>
                </a:gs>
                <a:gs pos="84000">
                  <a:srgbClr val="8FCDCF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7D98E7EB-1DA8-4ED4-BB02-0E1694B1CA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084513"/>
              <a:ext cx="2211388" cy="1863725"/>
            </a:xfrm>
            <a:custGeom>
              <a:avLst/>
              <a:gdLst>
                <a:gd name="T0" fmla="*/ 339 w 348"/>
                <a:gd name="T1" fmla="*/ 180 h 293"/>
                <a:gd name="T2" fmla="*/ 245 w 348"/>
                <a:gd name="T3" fmla="*/ 130 h 293"/>
                <a:gd name="T4" fmla="*/ 171 w 348"/>
                <a:gd name="T5" fmla="*/ 23 h 293"/>
                <a:gd name="T6" fmla="*/ 164 w 348"/>
                <a:gd name="T7" fmla="*/ 0 h 293"/>
                <a:gd name="T8" fmla="*/ 149 w 348"/>
                <a:gd name="T9" fmla="*/ 2 h 293"/>
                <a:gd name="T10" fmla="*/ 146 w 348"/>
                <a:gd name="T11" fmla="*/ 25 h 293"/>
                <a:gd name="T12" fmla="*/ 110 w 348"/>
                <a:gd name="T13" fmla="*/ 121 h 293"/>
                <a:gd name="T14" fmla="*/ 90 w 348"/>
                <a:gd name="T15" fmla="*/ 142 h 293"/>
                <a:gd name="T16" fmla="*/ 6 w 348"/>
                <a:gd name="T17" fmla="*/ 206 h 293"/>
                <a:gd name="T18" fmla="*/ 22 w 348"/>
                <a:gd name="T19" fmla="*/ 247 h 293"/>
                <a:gd name="T20" fmla="*/ 60 w 348"/>
                <a:gd name="T21" fmla="*/ 272 h 293"/>
                <a:gd name="T22" fmla="*/ 179 w 348"/>
                <a:gd name="T23" fmla="*/ 290 h 293"/>
                <a:gd name="T24" fmla="*/ 323 w 348"/>
                <a:gd name="T25" fmla="*/ 230 h 293"/>
                <a:gd name="T26" fmla="*/ 339 w 348"/>
                <a:gd name="T27" fmla="*/ 18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8" h="293">
                  <a:moveTo>
                    <a:pt x="339" y="180"/>
                  </a:moveTo>
                  <a:cubicBezTo>
                    <a:pt x="326" y="165"/>
                    <a:pt x="290" y="156"/>
                    <a:pt x="245" y="130"/>
                  </a:cubicBezTo>
                  <a:cubicBezTo>
                    <a:pt x="203" y="105"/>
                    <a:pt x="184" y="63"/>
                    <a:pt x="171" y="23"/>
                  </a:cubicBezTo>
                  <a:cubicBezTo>
                    <a:pt x="169" y="15"/>
                    <a:pt x="166" y="8"/>
                    <a:pt x="164" y="0"/>
                  </a:cubicBezTo>
                  <a:cubicBezTo>
                    <a:pt x="159" y="2"/>
                    <a:pt x="154" y="3"/>
                    <a:pt x="149" y="2"/>
                  </a:cubicBezTo>
                  <a:cubicBezTo>
                    <a:pt x="148" y="10"/>
                    <a:pt x="147" y="18"/>
                    <a:pt x="146" y="25"/>
                  </a:cubicBezTo>
                  <a:cubicBezTo>
                    <a:pt x="141" y="58"/>
                    <a:pt x="132" y="93"/>
                    <a:pt x="110" y="121"/>
                  </a:cubicBezTo>
                  <a:cubicBezTo>
                    <a:pt x="104" y="129"/>
                    <a:pt x="98" y="136"/>
                    <a:pt x="90" y="142"/>
                  </a:cubicBezTo>
                  <a:cubicBezTo>
                    <a:pt x="50" y="175"/>
                    <a:pt x="17" y="189"/>
                    <a:pt x="6" y="206"/>
                  </a:cubicBezTo>
                  <a:cubicBezTo>
                    <a:pt x="0" y="215"/>
                    <a:pt x="4" y="230"/>
                    <a:pt x="22" y="247"/>
                  </a:cubicBezTo>
                  <a:cubicBezTo>
                    <a:pt x="29" y="255"/>
                    <a:pt x="42" y="264"/>
                    <a:pt x="60" y="272"/>
                  </a:cubicBezTo>
                  <a:cubicBezTo>
                    <a:pt x="87" y="284"/>
                    <a:pt x="127" y="293"/>
                    <a:pt x="179" y="290"/>
                  </a:cubicBezTo>
                  <a:cubicBezTo>
                    <a:pt x="254" y="284"/>
                    <a:pt x="301" y="253"/>
                    <a:pt x="323" y="230"/>
                  </a:cubicBezTo>
                  <a:cubicBezTo>
                    <a:pt x="344" y="208"/>
                    <a:pt x="348" y="190"/>
                    <a:pt x="339" y="180"/>
                  </a:cubicBezTo>
                  <a:close/>
                </a:path>
              </a:pathLst>
            </a:custGeom>
            <a:gradFill>
              <a:gsLst>
                <a:gs pos="33000">
                  <a:srgbClr val="F7A605"/>
                </a:gs>
                <a:gs pos="93000">
                  <a:srgbClr val="E8520F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599F3142-0957-44DA-BBF0-3BC10F16DC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1792288"/>
              <a:ext cx="1830388" cy="1679575"/>
            </a:xfrm>
            <a:custGeom>
              <a:avLst/>
              <a:gdLst>
                <a:gd name="T0" fmla="*/ 239 w 288"/>
                <a:gd name="T1" fmla="*/ 50 h 264"/>
                <a:gd name="T2" fmla="*/ 226 w 288"/>
                <a:gd name="T3" fmla="*/ 90 h 264"/>
                <a:gd name="T4" fmla="*/ 176 w 288"/>
                <a:gd name="T5" fmla="*/ 91 h 264"/>
                <a:gd name="T6" fmla="*/ 126 w 288"/>
                <a:gd name="T7" fmla="*/ 89 h 264"/>
                <a:gd name="T8" fmla="*/ 83 w 288"/>
                <a:gd name="T9" fmla="*/ 98 h 264"/>
                <a:gd name="T10" fmla="*/ 20 w 288"/>
                <a:gd name="T11" fmla="*/ 153 h 264"/>
                <a:gd name="T12" fmla="*/ 0 w 288"/>
                <a:gd name="T13" fmla="*/ 165 h 264"/>
                <a:gd name="T14" fmla="*/ 4 w 288"/>
                <a:gd name="T15" fmla="*/ 177 h 264"/>
                <a:gd name="T16" fmla="*/ 26 w 288"/>
                <a:gd name="T17" fmla="*/ 174 h 264"/>
                <a:gd name="T18" fmla="*/ 148 w 288"/>
                <a:gd name="T19" fmla="*/ 198 h 264"/>
                <a:gd name="T20" fmla="*/ 226 w 288"/>
                <a:gd name="T21" fmla="*/ 261 h 264"/>
                <a:gd name="T22" fmla="*/ 261 w 288"/>
                <a:gd name="T23" fmla="*/ 236 h 264"/>
                <a:gd name="T24" fmla="*/ 263 w 288"/>
                <a:gd name="T25" fmla="*/ 82 h 264"/>
                <a:gd name="T26" fmla="*/ 220 w 288"/>
                <a:gd name="T27" fmla="*/ 0 h 264"/>
                <a:gd name="T28" fmla="*/ 239 w 288"/>
                <a:gd name="T29" fmla="*/ 5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64">
                  <a:moveTo>
                    <a:pt x="239" y="50"/>
                  </a:moveTo>
                  <a:cubicBezTo>
                    <a:pt x="242" y="73"/>
                    <a:pt x="236" y="87"/>
                    <a:pt x="226" y="90"/>
                  </a:cubicBezTo>
                  <a:cubicBezTo>
                    <a:pt x="215" y="94"/>
                    <a:pt x="198" y="92"/>
                    <a:pt x="176" y="91"/>
                  </a:cubicBezTo>
                  <a:cubicBezTo>
                    <a:pt x="162" y="90"/>
                    <a:pt x="145" y="88"/>
                    <a:pt x="126" y="89"/>
                  </a:cubicBezTo>
                  <a:cubicBezTo>
                    <a:pt x="111" y="89"/>
                    <a:pt x="96" y="93"/>
                    <a:pt x="83" y="98"/>
                  </a:cubicBezTo>
                  <a:cubicBezTo>
                    <a:pt x="66" y="121"/>
                    <a:pt x="43" y="138"/>
                    <a:pt x="20" y="153"/>
                  </a:cubicBezTo>
                  <a:cubicBezTo>
                    <a:pt x="13" y="157"/>
                    <a:pt x="7" y="161"/>
                    <a:pt x="0" y="165"/>
                  </a:cubicBezTo>
                  <a:cubicBezTo>
                    <a:pt x="2" y="169"/>
                    <a:pt x="3" y="172"/>
                    <a:pt x="4" y="177"/>
                  </a:cubicBezTo>
                  <a:cubicBezTo>
                    <a:pt x="11" y="176"/>
                    <a:pt x="19" y="175"/>
                    <a:pt x="26" y="174"/>
                  </a:cubicBezTo>
                  <a:cubicBezTo>
                    <a:pt x="67" y="171"/>
                    <a:pt x="111" y="171"/>
                    <a:pt x="148" y="198"/>
                  </a:cubicBezTo>
                  <a:cubicBezTo>
                    <a:pt x="187" y="227"/>
                    <a:pt x="208" y="255"/>
                    <a:pt x="226" y="261"/>
                  </a:cubicBezTo>
                  <a:cubicBezTo>
                    <a:pt x="236" y="264"/>
                    <a:pt x="249" y="257"/>
                    <a:pt x="261" y="236"/>
                  </a:cubicBezTo>
                  <a:cubicBezTo>
                    <a:pt x="273" y="216"/>
                    <a:pt x="288" y="160"/>
                    <a:pt x="263" y="82"/>
                  </a:cubicBezTo>
                  <a:cubicBezTo>
                    <a:pt x="252" y="47"/>
                    <a:pt x="236" y="20"/>
                    <a:pt x="220" y="0"/>
                  </a:cubicBezTo>
                  <a:cubicBezTo>
                    <a:pt x="232" y="21"/>
                    <a:pt x="237" y="39"/>
                    <a:pt x="239" y="50"/>
                  </a:cubicBezTo>
                </a:path>
              </a:pathLst>
            </a:custGeom>
            <a:gradFill>
              <a:gsLst>
                <a:gs pos="3000">
                  <a:srgbClr val="DCDA01"/>
                </a:gs>
                <a:gs pos="73000">
                  <a:srgbClr val="95C11E"/>
                </a:gs>
              </a:gsLst>
              <a:lin ang="12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AA27EB5-4002-43C8-8988-ED4B5E453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946150"/>
              <a:ext cx="1716088" cy="1806575"/>
            </a:xfrm>
            <a:custGeom>
              <a:avLst/>
              <a:gdLst>
                <a:gd name="T0" fmla="*/ 165 w 270"/>
                <a:gd name="T1" fmla="*/ 1 h 284"/>
                <a:gd name="T2" fmla="*/ 25 w 270"/>
                <a:gd name="T3" fmla="*/ 52 h 284"/>
                <a:gd name="T4" fmla="*/ 8 w 270"/>
                <a:gd name="T5" fmla="*/ 100 h 284"/>
                <a:gd name="T6" fmla="*/ 102 w 270"/>
                <a:gd name="T7" fmla="*/ 152 h 284"/>
                <a:gd name="T8" fmla="*/ 175 w 270"/>
                <a:gd name="T9" fmla="*/ 261 h 284"/>
                <a:gd name="T10" fmla="*/ 182 w 270"/>
                <a:gd name="T11" fmla="*/ 284 h 284"/>
                <a:gd name="T12" fmla="*/ 193 w 270"/>
                <a:gd name="T13" fmla="*/ 284 h 284"/>
                <a:gd name="T14" fmla="*/ 197 w 270"/>
                <a:gd name="T15" fmla="*/ 262 h 284"/>
                <a:gd name="T16" fmla="*/ 222 w 270"/>
                <a:gd name="T17" fmla="*/ 181 h 284"/>
                <a:gd name="T18" fmla="*/ 214 w 270"/>
                <a:gd name="T19" fmla="*/ 136 h 284"/>
                <a:gd name="T20" fmla="*/ 172 w 270"/>
                <a:gd name="T21" fmla="*/ 40 h 284"/>
                <a:gd name="T22" fmla="*/ 214 w 270"/>
                <a:gd name="T23" fmla="*/ 13 h 284"/>
                <a:gd name="T24" fmla="*/ 270 w 270"/>
                <a:gd name="T25" fmla="*/ 18 h 284"/>
                <a:gd name="T26" fmla="*/ 176 w 270"/>
                <a:gd name="T27" fmla="*/ 0 h 284"/>
                <a:gd name="T28" fmla="*/ 165 w 270"/>
                <a:gd name="T29" fmla="*/ 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0" h="284">
                  <a:moveTo>
                    <a:pt x="165" y="1"/>
                  </a:moveTo>
                  <a:cubicBezTo>
                    <a:pt x="93" y="3"/>
                    <a:pt x="47" y="31"/>
                    <a:pt x="25" y="52"/>
                  </a:cubicBezTo>
                  <a:cubicBezTo>
                    <a:pt x="4" y="73"/>
                    <a:pt x="0" y="90"/>
                    <a:pt x="8" y="100"/>
                  </a:cubicBezTo>
                  <a:cubicBezTo>
                    <a:pt x="22" y="115"/>
                    <a:pt x="58" y="125"/>
                    <a:pt x="102" y="152"/>
                  </a:cubicBezTo>
                  <a:cubicBezTo>
                    <a:pt x="143" y="178"/>
                    <a:pt x="162" y="221"/>
                    <a:pt x="175" y="261"/>
                  </a:cubicBezTo>
                  <a:cubicBezTo>
                    <a:pt x="177" y="269"/>
                    <a:pt x="179" y="276"/>
                    <a:pt x="182" y="284"/>
                  </a:cubicBezTo>
                  <a:cubicBezTo>
                    <a:pt x="186" y="283"/>
                    <a:pt x="189" y="283"/>
                    <a:pt x="193" y="284"/>
                  </a:cubicBezTo>
                  <a:cubicBezTo>
                    <a:pt x="194" y="277"/>
                    <a:pt x="195" y="269"/>
                    <a:pt x="197" y="262"/>
                  </a:cubicBezTo>
                  <a:cubicBezTo>
                    <a:pt x="201" y="234"/>
                    <a:pt x="208" y="206"/>
                    <a:pt x="222" y="181"/>
                  </a:cubicBezTo>
                  <a:cubicBezTo>
                    <a:pt x="222" y="166"/>
                    <a:pt x="219" y="151"/>
                    <a:pt x="214" y="136"/>
                  </a:cubicBezTo>
                  <a:cubicBezTo>
                    <a:pt x="196" y="89"/>
                    <a:pt x="174" y="60"/>
                    <a:pt x="172" y="40"/>
                  </a:cubicBezTo>
                  <a:cubicBezTo>
                    <a:pt x="172" y="27"/>
                    <a:pt x="185" y="16"/>
                    <a:pt x="214" y="13"/>
                  </a:cubicBezTo>
                  <a:cubicBezTo>
                    <a:pt x="228" y="12"/>
                    <a:pt x="247" y="12"/>
                    <a:pt x="270" y="18"/>
                  </a:cubicBezTo>
                  <a:cubicBezTo>
                    <a:pt x="247" y="8"/>
                    <a:pt x="216" y="0"/>
                    <a:pt x="176" y="0"/>
                  </a:cubicBezTo>
                  <a:cubicBezTo>
                    <a:pt x="173" y="0"/>
                    <a:pt x="169" y="1"/>
                    <a:pt x="165" y="1"/>
                  </a:cubicBezTo>
                </a:path>
              </a:pathLst>
            </a:custGeom>
            <a:gradFill>
              <a:gsLst>
                <a:gs pos="3000">
                  <a:srgbClr val="FFDA00"/>
                </a:gs>
                <a:gs pos="84000">
                  <a:srgbClr val="F6A700"/>
                </a:gs>
              </a:gsLst>
              <a:lin ang="21594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63FAA8C3-57B6-4E77-AF16-49F6F583E2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7300" y="3376613"/>
              <a:ext cx="947738" cy="884238"/>
            </a:xfrm>
            <a:custGeom>
              <a:avLst/>
              <a:gdLst>
                <a:gd name="T0" fmla="*/ 17 w 149"/>
                <a:gd name="T1" fmla="*/ 2 h 139"/>
                <a:gd name="T2" fmla="*/ 1 w 149"/>
                <a:gd name="T3" fmla="*/ 42 h 139"/>
                <a:gd name="T4" fmla="*/ 13 w 149"/>
                <a:gd name="T5" fmla="*/ 85 h 139"/>
                <a:gd name="T6" fmla="*/ 44 w 149"/>
                <a:gd name="T7" fmla="*/ 119 h 139"/>
                <a:gd name="T8" fmla="*/ 93 w 149"/>
                <a:gd name="T9" fmla="*/ 130 h 139"/>
                <a:gd name="T10" fmla="*/ 134 w 149"/>
                <a:gd name="T11" fmla="*/ 33 h 139"/>
                <a:gd name="T12" fmla="*/ 149 w 149"/>
                <a:gd name="T13" fmla="*/ 8 h 139"/>
                <a:gd name="T14" fmla="*/ 121 w 149"/>
                <a:gd name="T15" fmla="*/ 10 h 139"/>
                <a:gd name="T16" fmla="*/ 29 w 149"/>
                <a:gd name="T17" fmla="*/ 0 h 139"/>
                <a:gd name="T18" fmla="*/ 17 w 149"/>
                <a:gd name="T19" fmla="*/ 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" h="139">
                  <a:moveTo>
                    <a:pt x="17" y="2"/>
                  </a:moveTo>
                  <a:cubicBezTo>
                    <a:pt x="7" y="5"/>
                    <a:pt x="0" y="18"/>
                    <a:pt x="1" y="42"/>
                  </a:cubicBezTo>
                  <a:cubicBezTo>
                    <a:pt x="2" y="52"/>
                    <a:pt x="5" y="67"/>
                    <a:pt x="13" y="85"/>
                  </a:cubicBezTo>
                  <a:cubicBezTo>
                    <a:pt x="23" y="100"/>
                    <a:pt x="34" y="111"/>
                    <a:pt x="44" y="119"/>
                  </a:cubicBezTo>
                  <a:cubicBezTo>
                    <a:pt x="67" y="137"/>
                    <a:pt x="85" y="139"/>
                    <a:pt x="93" y="130"/>
                  </a:cubicBezTo>
                  <a:cubicBezTo>
                    <a:pt x="107" y="115"/>
                    <a:pt x="112" y="79"/>
                    <a:pt x="134" y="33"/>
                  </a:cubicBezTo>
                  <a:cubicBezTo>
                    <a:pt x="138" y="24"/>
                    <a:pt x="143" y="16"/>
                    <a:pt x="149" y="8"/>
                  </a:cubicBezTo>
                  <a:cubicBezTo>
                    <a:pt x="140" y="10"/>
                    <a:pt x="130" y="11"/>
                    <a:pt x="121" y="10"/>
                  </a:cubicBezTo>
                  <a:cubicBezTo>
                    <a:pt x="80" y="9"/>
                    <a:pt x="50" y="0"/>
                    <a:pt x="29" y="0"/>
                  </a:cubicBezTo>
                  <a:cubicBezTo>
                    <a:pt x="25" y="0"/>
                    <a:pt x="21" y="1"/>
                    <a:pt x="17" y="2"/>
                  </a:cubicBezTo>
                </a:path>
              </a:pathLst>
            </a:custGeom>
            <a:gradFill>
              <a:gsLst>
                <a:gs pos="0">
                  <a:srgbClr val="008283"/>
                </a:gs>
                <a:gs pos="83000">
                  <a:srgbClr val="009197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7018EDD-C993-4D69-AA25-83370C6D7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988" y="3854450"/>
              <a:ext cx="958850" cy="992188"/>
            </a:xfrm>
            <a:custGeom>
              <a:avLst/>
              <a:gdLst>
                <a:gd name="T0" fmla="*/ 90 w 151"/>
                <a:gd name="T1" fmla="*/ 21 h 156"/>
                <a:gd name="T2" fmla="*/ 6 w 151"/>
                <a:gd name="T3" fmla="*/ 85 h 156"/>
                <a:gd name="T4" fmla="*/ 22 w 151"/>
                <a:gd name="T5" fmla="*/ 126 h 156"/>
                <a:gd name="T6" fmla="*/ 60 w 151"/>
                <a:gd name="T7" fmla="*/ 151 h 156"/>
                <a:gd name="T8" fmla="*/ 106 w 151"/>
                <a:gd name="T9" fmla="*/ 155 h 156"/>
                <a:gd name="T10" fmla="*/ 151 w 151"/>
                <a:gd name="T11" fmla="*/ 129 h 156"/>
                <a:gd name="T12" fmla="*/ 115 w 151"/>
                <a:gd name="T13" fmla="*/ 29 h 156"/>
                <a:gd name="T14" fmla="*/ 110 w 151"/>
                <a:gd name="T15" fmla="*/ 0 h 156"/>
                <a:gd name="T16" fmla="*/ 90 w 151"/>
                <a:gd name="T17" fmla="*/ 2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6">
                  <a:moveTo>
                    <a:pt x="90" y="21"/>
                  </a:moveTo>
                  <a:cubicBezTo>
                    <a:pt x="50" y="54"/>
                    <a:pt x="17" y="68"/>
                    <a:pt x="6" y="85"/>
                  </a:cubicBezTo>
                  <a:cubicBezTo>
                    <a:pt x="0" y="94"/>
                    <a:pt x="4" y="109"/>
                    <a:pt x="22" y="126"/>
                  </a:cubicBezTo>
                  <a:cubicBezTo>
                    <a:pt x="29" y="134"/>
                    <a:pt x="42" y="143"/>
                    <a:pt x="60" y="151"/>
                  </a:cubicBezTo>
                  <a:cubicBezTo>
                    <a:pt x="78" y="155"/>
                    <a:pt x="94" y="156"/>
                    <a:pt x="106" y="155"/>
                  </a:cubicBezTo>
                  <a:cubicBezTo>
                    <a:pt x="136" y="153"/>
                    <a:pt x="151" y="142"/>
                    <a:pt x="151" y="129"/>
                  </a:cubicBezTo>
                  <a:cubicBezTo>
                    <a:pt x="151" y="108"/>
                    <a:pt x="131" y="78"/>
                    <a:pt x="115" y="29"/>
                  </a:cubicBezTo>
                  <a:cubicBezTo>
                    <a:pt x="112" y="19"/>
                    <a:pt x="111" y="10"/>
                    <a:pt x="110" y="0"/>
                  </a:cubicBezTo>
                  <a:cubicBezTo>
                    <a:pt x="104" y="8"/>
                    <a:pt x="98" y="15"/>
                    <a:pt x="90" y="21"/>
                  </a:cubicBezTo>
                </a:path>
              </a:pathLst>
            </a:custGeom>
            <a:gradFill>
              <a:gsLst>
                <a:gs pos="22000">
                  <a:srgbClr val="BFB803"/>
                </a:gs>
                <a:gs pos="83000">
                  <a:srgbClr val="C59118"/>
                </a:gs>
              </a:gsLst>
              <a:lin ang="6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6F82A8EA-F91A-4A58-94C5-FEE463A409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1022350"/>
              <a:ext cx="1042988" cy="1074738"/>
            </a:xfrm>
            <a:custGeom>
              <a:avLst/>
              <a:gdLst>
                <a:gd name="T0" fmla="*/ 42 w 164"/>
                <a:gd name="T1" fmla="*/ 1 h 169"/>
                <a:gd name="T2" fmla="*/ 0 w 164"/>
                <a:gd name="T3" fmla="*/ 28 h 169"/>
                <a:gd name="T4" fmla="*/ 42 w 164"/>
                <a:gd name="T5" fmla="*/ 124 h 169"/>
                <a:gd name="T6" fmla="*/ 50 w 164"/>
                <a:gd name="T7" fmla="*/ 169 h 169"/>
                <a:gd name="T8" fmla="*/ 78 w 164"/>
                <a:gd name="T9" fmla="*/ 135 h 169"/>
                <a:gd name="T10" fmla="*/ 159 w 164"/>
                <a:gd name="T11" fmla="*/ 75 h 169"/>
                <a:gd name="T12" fmla="*/ 144 w 164"/>
                <a:gd name="T13" fmla="*/ 34 h 169"/>
                <a:gd name="T14" fmla="*/ 98 w 164"/>
                <a:gd name="T15" fmla="*/ 6 h 169"/>
                <a:gd name="T16" fmla="*/ 56 w 164"/>
                <a:gd name="T17" fmla="*/ 0 h 169"/>
                <a:gd name="T18" fmla="*/ 42 w 164"/>
                <a:gd name="T19" fmla="*/ 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69">
                  <a:moveTo>
                    <a:pt x="42" y="1"/>
                  </a:moveTo>
                  <a:cubicBezTo>
                    <a:pt x="13" y="4"/>
                    <a:pt x="0" y="15"/>
                    <a:pt x="0" y="28"/>
                  </a:cubicBezTo>
                  <a:cubicBezTo>
                    <a:pt x="2" y="48"/>
                    <a:pt x="24" y="77"/>
                    <a:pt x="42" y="124"/>
                  </a:cubicBezTo>
                  <a:cubicBezTo>
                    <a:pt x="47" y="139"/>
                    <a:pt x="50" y="154"/>
                    <a:pt x="50" y="169"/>
                  </a:cubicBezTo>
                  <a:cubicBezTo>
                    <a:pt x="57" y="157"/>
                    <a:pt x="66" y="145"/>
                    <a:pt x="78" y="135"/>
                  </a:cubicBezTo>
                  <a:cubicBezTo>
                    <a:pt x="116" y="105"/>
                    <a:pt x="148" y="91"/>
                    <a:pt x="159" y="75"/>
                  </a:cubicBezTo>
                  <a:cubicBezTo>
                    <a:pt x="164" y="66"/>
                    <a:pt x="160" y="51"/>
                    <a:pt x="144" y="34"/>
                  </a:cubicBezTo>
                  <a:cubicBezTo>
                    <a:pt x="136" y="26"/>
                    <a:pt x="120" y="15"/>
                    <a:pt x="98" y="6"/>
                  </a:cubicBezTo>
                  <a:cubicBezTo>
                    <a:pt x="82" y="2"/>
                    <a:pt x="68" y="0"/>
                    <a:pt x="56" y="0"/>
                  </a:cubicBezTo>
                  <a:cubicBezTo>
                    <a:pt x="51" y="0"/>
                    <a:pt x="46" y="1"/>
                    <a:pt x="42" y="1"/>
                  </a:cubicBezTo>
                </a:path>
              </a:pathLst>
            </a:custGeom>
            <a:gradFill>
              <a:gsLst>
                <a:gs pos="18000">
                  <a:srgbClr val="D20A18"/>
                </a:gs>
                <a:gs pos="85000">
                  <a:srgbClr val="C00E0E"/>
                </a:gs>
              </a:gsLst>
              <a:lin ang="108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90070BFE-C462-400C-B1EE-3EF35F11E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5" y="1479550"/>
              <a:ext cx="1011238" cy="936625"/>
            </a:xfrm>
            <a:custGeom>
              <a:avLst/>
              <a:gdLst>
                <a:gd name="T0" fmla="*/ 46 w 159"/>
                <a:gd name="T1" fmla="*/ 7 h 147"/>
                <a:gd name="T2" fmla="*/ 21 w 159"/>
                <a:gd name="T3" fmla="*/ 107 h 147"/>
                <a:gd name="T4" fmla="*/ 0 w 159"/>
                <a:gd name="T5" fmla="*/ 147 h 147"/>
                <a:gd name="T6" fmla="*/ 43 w 159"/>
                <a:gd name="T7" fmla="*/ 138 h 147"/>
                <a:gd name="T8" fmla="*/ 93 w 159"/>
                <a:gd name="T9" fmla="*/ 140 h 147"/>
                <a:gd name="T10" fmla="*/ 143 w 159"/>
                <a:gd name="T11" fmla="*/ 139 h 147"/>
                <a:gd name="T12" fmla="*/ 156 w 159"/>
                <a:gd name="T13" fmla="*/ 99 h 147"/>
                <a:gd name="T14" fmla="*/ 137 w 159"/>
                <a:gd name="T15" fmla="*/ 49 h 147"/>
                <a:gd name="T16" fmla="*/ 95 w 159"/>
                <a:gd name="T17" fmla="*/ 12 h 147"/>
                <a:gd name="T18" fmla="*/ 62 w 159"/>
                <a:gd name="T19" fmla="*/ 0 h 147"/>
                <a:gd name="T20" fmla="*/ 46 w 159"/>
                <a:gd name="T21" fmla="*/ 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" h="147">
                  <a:moveTo>
                    <a:pt x="46" y="7"/>
                  </a:moveTo>
                  <a:cubicBezTo>
                    <a:pt x="35" y="24"/>
                    <a:pt x="35" y="59"/>
                    <a:pt x="21" y="107"/>
                  </a:cubicBezTo>
                  <a:cubicBezTo>
                    <a:pt x="16" y="122"/>
                    <a:pt x="9" y="135"/>
                    <a:pt x="0" y="147"/>
                  </a:cubicBezTo>
                  <a:cubicBezTo>
                    <a:pt x="13" y="142"/>
                    <a:pt x="28" y="138"/>
                    <a:pt x="43" y="138"/>
                  </a:cubicBezTo>
                  <a:cubicBezTo>
                    <a:pt x="62" y="137"/>
                    <a:pt x="79" y="139"/>
                    <a:pt x="93" y="140"/>
                  </a:cubicBezTo>
                  <a:cubicBezTo>
                    <a:pt x="115" y="141"/>
                    <a:pt x="132" y="143"/>
                    <a:pt x="143" y="139"/>
                  </a:cubicBezTo>
                  <a:cubicBezTo>
                    <a:pt x="153" y="136"/>
                    <a:pt x="159" y="122"/>
                    <a:pt x="156" y="99"/>
                  </a:cubicBezTo>
                  <a:cubicBezTo>
                    <a:pt x="154" y="88"/>
                    <a:pt x="149" y="70"/>
                    <a:pt x="137" y="49"/>
                  </a:cubicBezTo>
                  <a:cubicBezTo>
                    <a:pt x="122" y="31"/>
                    <a:pt x="107" y="19"/>
                    <a:pt x="95" y="12"/>
                  </a:cubicBezTo>
                  <a:cubicBezTo>
                    <a:pt x="82" y="4"/>
                    <a:pt x="70" y="0"/>
                    <a:pt x="62" y="0"/>
                  </a:cubicBezTo>
                  <a:cubicBezTo>
                    <a:pt x="55" y="0"/>
                    <a:pt x="49" y="3"/>
                    <a:pt x="46" y="7"/>
                  </a:cubicBezTo>
                </a:path>
              </a:pathLst>
            </a:custGeom>
            <a:gradFill>
              <a:gsLst>
                <a:gs pos="31000">
                  <a:srgbClr val="9A151B"/>
                </a:gs>
                <a:gs pos="77000">
                  <a:srgbClr val="B8101C"/>
                </a:gs>
              </a:gsLst>
              <a:lin ang="2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09901AFC-5DE5-49CE-8C6D-FC2E0F421D23}"/>
              </a:ext>
            </a:extLst>
          </p:cNvPr>
          <p:cNvCxnSpPr>
            <a:cxnSpLocks/>
          </p:cNvCxnSpPr>
          <p:nvPr/>
        </p:nvCxnSpPr>
        <p:spPr>
          <a:xfrm>
            <a:off x="11156158" y="6374606"/>
            <a:ext cx="0" cy="302419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 27">
            <a:extLst>
              <a:ext uri="{FF2B5EF4-FFF2-40B4-BE49-F238E27FC236}">
                <a16:creationId xmlns:a16="http://schemas.microsoft.com/office/drawing/2014/main" id="{13094683-EEF9-40CB-83CC-CCF1345F1E28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311414" y="400402"/>
            <a:ext cx="370800" cy="36604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CCBF402-BE26-4663-A351-525AEE81E047}"/>
              </a:ext>
            </a:extLst>
          </p:cNvPr>
          <p:cNvSpPr/>
          <p:nvPr/>
        </p:nvSpPr>
        <p:spPr>
          <a:xfrm>
            <a:off x="0" y="-457200"/>
            <a:ext cx="152400" cy="1143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1DE67B0-75F2-4018-B97C-81770A0E291C}"/>
              </a:ext>
            </a:extLst>
          </p:cNvPr>
          <p:cNvSpPr/>
          <p:nvPr/>
        </p:nvSpPr>
        <p:spPr>
          <a:xfrm>
            <a:off x="12039600" y="7153275"/>
            <a:ext cx="152400" cy="1143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059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1300" b="1" kern="1200" cap="all" baseline="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77800" indent="-177800" algn="l" defTabSz="9144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61950" indent="-184150" algn="l" defTabSz="9144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539750" indent="-177800" algn="l" defTabSz="9144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C645852F-3407-56A8-D0DF-8001A90C0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Situation de votre agent &amp; les démarches à accomplir</a:t>
            </a:r>
          </a:p>
        </p:txBody>
      </p:sp>
    </p:spTree>
    <p:extLst>
      <p:ext uri="{BB962C8B-B14F-4D97-AF65-F5344CB8AC3E}">
        <p14:creationId xmlns:p14="http://schemas.microsoft.com/office/powerpoint/2010/main" val="2802888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C77CA88-ED59-D44D-ED16-D81044DDD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Situation de votre agent &amp; les démarches à accomplir</a:t>
            </a:r>
          </a:p>
        </p:txBody>
      </p:sp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8BDC3584-A66E-EE31-6D86-98619671BB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1830338"/>
              </p:ext>
            </p:extLst>
          </p:nvPr>
        </p:nvGraphicFramePr>
        <p:xfrm>
          <a:off x="512232" y="4066739"/>
          <a:ext cx="11167536" cy="1508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me 10">
            <a:extLst>
              <a:ext uri="{FF2B5EF4-FFF2-40B4-BE49-F238E27FC236}">
                <a16:creationId xmlns:a16="http://schemas.microsoft.com/office/drawing/2014/main" id="{62CC65C7-ABCC-B264-D923-FCBF29586F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5898477"/>
              </p:ext>
            </p:extLst>
          </p:nvPr>
        </p:nvGraphicFramePr>
        <p:xfrm>
          <a:off x="584198" y="1543681"/>
          <a:ext cx="11167536" cy="1508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6B57A3B7-7854-EC7E-ED1C-C94650458B3C}"/>
              </a:ext>
            </a:extLst>
          </p:cNvPr>
          <p:cNvSpPr txBox="1"/>
          <p:nvPr/>
        </p:nvSpPr>
        <p:spPr>
          <a:xfrm>
            <a:off x="4605339" y="3090407"/>
            <a:ext cx="3260721" cy="40011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000">
                <a:solidFill>
                  <a:schemeClr val="accent3"/>
                </a:solidFill>
                <a:latin typeface="Arial"/>
              </a:rPr>
              <a:t>* Un modèle de lettre de résiliation « </a:t>
            </a:r>
            <a:r>
              <a:rPr lang="fr-FR" sz="1000" i="1">
                <a:solidFill>
                  <a:schemeClr val="accent3"/>
                </a:solidFill>
                <a:latin typeface="Arial"/>
              </a:rPr>
              <a:t>employeur </a:t>
            </a:r>
            <a:r>
              <a:rPr lang="fr-FR" sz="1000">
                <a:solidFill>
                  <a:schemeClr val="accent3"/>
                </a:solidFill>
                <a:latin typeface="Arial"/>
              </a:rPr>
              <a:t>» est mis à votre disposition sur le site du CDG</a:t>
            </a:r>
          </a:p>
        </p:txBody>
      </p:sp>
    </p:spTree>
    <p:extLst>
      <p:ext uri="{BB962C8B-B14F-4D97-AF65-F5344CB8AC3E}">
        <p14:creationId xmlns:p14="http://schemas.microsoft.com/office/powerpoint/2010/main" val="182678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C77CA88-ED59-D44D-ED16-D81044DDD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Situation de votre agent &amp; les démarches à accomplir</a:t>
            </a: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615409E8-C027-07D5-DFE7-EA2BD83CF7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0486659"/>
              </p:ext>
            </p:extLst>
          </p:nvPr>
        </p:nvGraphicFramePr>
        <p:xfrm>
          <a:off x="160867" y="694266"/>
          <a:ext cx="10998200" cy="5469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 : coins arrondis 4">
            <a:extLst>
              <a:ext uri="{FF2B5EF4-FFF2-40B4-BE49-F238E27FC236}">
                <a16:creationId xmlns:a16="http://schemas.microsoft.com/office/drawing/2014/main" id="{2F5C8537-B1D5-9618-BE38-0C1EDAF8F5B7}"/>
              </a:ext>
            </a:extLst>
          </p:cNvPr>
          <p:cNvSpPr txBox="1"/>
          <p:nvPr/>
        </p:nvSpPr>
        <p:spPr>
          <a:xfrm>
            <a:off x="1686817" y="4487413"/>
            <a:ext cx="2902116" cy="474054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algn="ctr"/>
            <a:r>
              <a:rPr lang="fr-FR" sz="900" b="1">
                <a:solidFill>
                  <a:schemeClr val="accent3"/>
                </a:solidFill>
              </a:rPr>
              <a:t>* Un modèle de lettre de résiliation « </a:t>
            </a:r>
            <a:r>
              <a:rPr lang="fr-FR" sz="900" b="1" i="1">
                <a:solidFill>
                  <a:schemeClr val="accent3"/>
                </a:solidFill>
              </a:rPr>
              <a:t>Agent » </a:t>
            </a:r>
            <a:r>
              <a:rPr lang="fr-FR" sz="900" b="1">
                <a:solidFill>
                  <a:schemeClr val="accent3"/>
                </a:solidFill>
              </a:rPr>
              <a:t>est mis à votre disposition sur le site du CDG.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9A84E762-4504-B729-1F89-BEE89FC3E951}"/>
              </a:ext>
            </a:extLst>
          </p:cNvPr>
          <p:cNvSpPr/>
          <p:nvPr/>
        </p:nvSpPr>
        <p:spPr>
          <a:xfrm>
            <a:off x="160867" y="1253169"/>
            <a:ext cx="4402666" cy="360984"/>
          </a:xfrm>
          <a:prstGeom prst="roundRect">
            <a:avLst>
              <a:gd name="adj" fmla="val 10000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l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FR" sz="1100">
                <a:solidFill>
                  <a:schemeClr val="accent5"/>
                </a:solidFill>
              </a:rPr>
              <a:t>Agent adhérent à un contrat individuel en 2024 (labellisé ou non) </a:t>
            </a:r>
            <a:br>
              <a:rPr lang="fr-FR" sz="1100">
                <a:solidFill>
                  <a:schemeClr val="accent5"/>
                </a:solidFill>
              </a:rPr>
            </a:br>
            <a:endParaRPr lang="fr-FR" sz="110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32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C77CA88-ED59-D44D-ED16-D81044DDD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Situation de votre agent &amp; les démarches à accomplir</a:t>
            </a:r>
            <a:br>
              <a:rPr lang="fr-FR"/>
            </a:br>
            <a:endParaRPr lang="fr-FR"/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CA7EA91D-BFD7-7302-22A3-2DDA428B2D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2624945"/>
              </p:ext>
            </p:extLst>
          </p:nvPr>
        </p:nvGraphicFramePr>
        <p:xfrm>
          <a:off x="347133" y="1811865"/>
          <a:ext cx="11573933" cy="320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D9A6836E-E803-4E07-F293-D8391D366414}"/>
              </a:ext>
            </a:extLst>
          </p:cNvPr>
          <p:cNvSpPr/>
          <p:nvPr/>
        </p:nvSpPr>
        <p:spPr>
          <a:xfrm>
            <a:off x="347133" y="1322196"/>
            <a:ext cx="4402666" cy="360984"/>
          </a:xfrm>
          <a:prstGeom prst="roundRect">
            <a:avLst>
              <a:gd name="adj" fmla="val 10000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l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FR" sz="1100">
                <a:solidFill>
                  <a:schemeClr val="accent5"/>
                </a:solidFill>
              </a:rPr>
              <a:t>Agent adhérent à un contrat individuel en 2024 (labellisé ou non) </a:t>
            </a:r>
            <a:br>
              <a:rPr lang="fr-FR" sz="1100">
                <a:solidFill>
                  <a:schemeClr val="accent5"/>
                </a:solidFill>
              </a:rPr>
            </a:br>
            <a:endParaRPr lang="fr-FR" sz="110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882935"/>
      </p:ext>
    </p:extLst>
  </p:cSld>
  <p:clrMapOvr>
    <a:masterClrMapping/>
  </p:clrMapOvr>
</p:sld>
</file>

<file path=ppt/theme/theme1.xml><?xml version="1.0" encoding="utf-8"?>
<a:theme xmlns:a="http://schemas.openxmlformats.org/drawingml/2006/main" name="RELYENS 2023">
  <a:themeElements>
    <a:clrScheme name="RELYENS 2023 PPT">
      <a:dk1>
        <a:srgbClr val="535150"/>
      </a:dk1>
      <a:lt1>
        <a:sysClr val="window" lastClr="FFFFFF"/>
      </a:lt1>
      <a:dk2>
        <a:srgbClr val="676665"/>
      </a:dk2>
      <a:lt2>
        <a:srgbClr val="EEECE1"/>
      </a:lt2>
      <a:accent1>
        <a:srgbClr val="9FA3A4"/>
      </a:accent1>
      <a:accent2>
        <a:srgbClr val="F29400"/>
      </a:accent2>
      <a:accent3>
        <a:srgbClr val="009299"/>
      </a:accent3>
      <a:accent4>
        <a:srgbClr val="95C11F"/>
      </a:accent4>
      <a:accent5>
        <a:srgbClr val="C5006B"/>
      </a:accent5>
      <a:accent6>
        <a:srgbClr val="E30613"/>
      </a:accent6>
      <a:hlink>
        <a:srgbClr val="F29400"/>
      </a:hlink>
      <a:folHlink>
        <a:srgbClr val="F29400"/>
      </a:folHlink>
    </a:clrScheme>
    <a:fontScheme name="Relyens PPT 202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LYENS 2023" id="{CC64EF05-0B96-46B5-A0CA-677DBE71E726}" vid="{C2AA6912-22EE-4FC4-8544-46043278366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dadbda-8e57-46bb-ab23-72af50a268d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562140BCE9FD4CAB7BD444F7C0946D" ma:contentTypeVersion="14" ma:contentTypeDescription="Crée un document." ma:contentTypeScope="" ma:versionID="9b7954ff9505d5fc87085305d9024a96">
  <xsd:schema xmlns:xsd="http://www.w3.org/2001/XMLSchema" xmlns:xs="http://www.w3.org/2001/XMLSchema" xmlns:p="http://schemas.microsoft.com/office/2006/metadata/properties" xmlns:ns2="14dadbda-8e57-46bb-ab23-72af50a268d3" xmlns:ns3="fc8c2ba5-7670-4204-8f1d-e0e864e65861" targetNamespace="http://schemas.microsoft.com/office/2006/metadata/properties" ma:root="true" ma:fieldsID="1f361f5a2cfc652d2a0445cd7b62de66" ns2:_="" ns3:_="">
    <xsd:import namespace="14dadbda-8e57-46bb-ab23-72af50a268d3"/>
    <xsd:import namespace="fc8c2ba5-7670-4204-8f1d-e0e864e658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dadbda-8e57-46bb-ab23-72af50a268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alises d’images" ma:readOnly="false" ma:fieldId="{5cf76f15-5ced-4ddc-b409-7134ff3c332f}" ma:taxonomyMulti="true" ma:sspId="43e3fdd6-13f1-41a7-856b-76a495c9d5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8c2ba5-7670-4204-8f1d-e0e864e6586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573111-83FB-4CA3-BB04-2C1E7EC2D325}">
  <ds:schemaRefs>
    <ds:schemaRef ds:uri="14dadbda-8e57-46bb-ab23-72af50a268d3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335CD12-8695-4BF0-81E8-9C2CB9DA20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18811B-9609-4BE7-A932-4EB18BB73716}">
  <ds:schemaRefs>
    <ds:schemaRef ds:uri="14dadbda-8e57-46bb-ab23-72af50a268d3"/>
    <ds:schemaRef ds:uri="fc8c2ba5-7670-4204-8f1d-e0e864e6586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RELYENS 2023</Templat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RELYENS 2023</vt:lpstr>
      <vt:lpstr>Situation de votre agent &amp; les démarches à accomplir</vt:lpstr>
      <vt:lpstr>Situation de votre agent &amp; les démarches à accomplir</vt:lpstr>
      <vt:lpstr>Situation de votre agent &amp; les démarches à accomplir</vt:lpstr>
      <vt:lpstr>Situation de votre agent &amp; les démarches à accomplir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Situation de votre agent &amp; les démarches à accomplir</dc:title>
  <dc:creator>GRAVOIS Fanny</dc:creator>
  <cp:revision>1</cp:revision>
  <dcterms:created xsi:type="dcterms:W3CDTF">2024-11-25T15:41:38Z</dcterms:created>
  <dcterms:modified xsi:type="dcterms:W3CDTF">2024-11-28T10:45:16Z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0x010100E2562140BCE9FD4CAB7BD444F7C0946D</vt:lpwstr>
  </property>
  <property fmtid="{D5CDD505-2E9C-101B-9397-08002B2CF9AE}" pid="3" name="MediaServiceImageTags">
    <vt:lpwstr/>
  </property>
</Properties>
</file>